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35999738" cy="359997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s Agustín Arguedas  Dávila" initials="CAAD" lastIdx="1" clrIdx="0">
    <p:extLst>
      <p:ext uri="{19B8F6BF-5375-455C-9EA6-DF929625EA0E}">
        <p15:presenceInfo xmlns:p15="http://schemas.microsoft.com/office/powerpoint/2012/main" userId="Carlos Agustín Arguedas  Dávi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7C3B3C-EFCD-49CD-B9B4-27BADF2A269F}" v="84" dt="2021-08-14T15:51:29.6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>
        <p:scale>
          <a:sx n="66" d="100"/>
          <a:sy n="66" d="100"/>
        </p:scale>
        <p:origin x="-528" y="-4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Agustín Arguedas  Dávila" userId="289e3b9f-3905-4361-a7d4-f646763e07d7" providerId="ADAL" clId="{887C3B3C-EFCD-49CD-B9B4-27BADF2A269F}"/>
    <pc:docChg chg="undo redo custSel modSld">
      <pc:chgData name="Carlos Agustín Arguedas  Dávila" userId="289e3b9f-3905-4361-a7d4-f646763e07d7" providerId="ADAL" clId="{887C3B3C-EFCD-49CD-B9B4-27BADF2A269F}" dt="2021-08-14T15:51:29.656" v="1087" actId="164"/>
      <pc:docMkLst>
        <pc:docMk/>
      </pc:docMkLst>
      <pc:sldChg chg="addSp delSp modSp mod">
        <pc:chgData name="Carlos Agustín Arguedas  Dávila" userId="289e3b9f-3905-4361-a7d4-f646763e07d7" providerId="ADAL" clId="{887C3B3C-EFCD-49CD-B9B4-27BADF2A269F}" dt="2021-08-14T15:51:29.656" v="1087" actId="164"/>
        <pc:sldMkLst>
          <pc:docMk/>
          <pc:sldMk cId="1633842563" sldId="256"/>
        </pc:sldMkLst>
        <pc:spChg chg="add mod topLvl">
          <ac:chgData name="Carlos Agustín Arguedas  Dávila" userId="289e3b9f-3905-4361-a7d4-f646763e07d7" providerId="ADAL" clId="{887C3B3C-EFCD-49CD-B9B4-27BADF2A269F}" dt="2021-08-14T15:51:29.656" v="1087" actId="164"/>
          <ac:spMkLst>
            <pc:docMk/>
            <pc:sldMk cId="1633842563" sldId="256"/>
            <ac:spMk id="2" creationId="{8628319E-C5F2-45E2-9F67-F098065F84E2}"/>
          </ac:spMkLst>
        </pc:spChg>
        <pc:spChg chg="add mod topLvl">
          <ac:chgData name="Carlos Agustín Arguedas  Dávila" userId="289e3b9f-3905-4361-a7d4-f646763e07d7" providerId="ADAL" clId="{887C3B3C-EFCD-49CD-B9B4-27BADF2A269F}" dt="2021-08-14T15:51:29.656" v="1087" actId="164"/>
          <ac:spMkLst>
            <pc:docMk/>
            <pc:sldMk cId="1633842563" sldId="256"/>
            <ac:spMk id="3" creationId="{5BDCE095-7748-4E3E-AFC3-C82B86D0606C}"/>
          </ac:spMkLst>
        </pc:spChg>
        <pc:spChg chg="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25" creationId="{E17E799F-D1D9-4FC3-B580-A28D73297833}"/>
          </ac:spMkLst>
        </pc:spChg>
        <pc:spChg chg="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29" creationId="{005B0467-8293-4D45-B687-FF78DA1A5196}"/>
          </ac:spMkLst>
        </pc:spChg>
        <pc:spChg chg="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32" creationId="{0ADF5E13-F190-4729-BD86-7CB13EB42E83}"/>
          </ac:spMkLst>
        </pc:spChg>
        <pc:spChg chg="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47" creationId="{562986DB-4F22-4434-A140-6628F7C54F7D}"/>
          </ac:spMkLst>
        </pc:spChg>
        <pc:spChg chg="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50" creationId="{1E65E8BE-7D5C-4D2C-A435-6CD15BBE912D}"/>
          </ac:spMkLst>
        </pc:spChg>
        <pc:spChg chg="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52" creationId="{E49529A2-D425-4338-9785-7E94E3115CB3}"/>
          </ac:spMkLst>
        </pc:spChg>
        <pc:spChg chg="del">
          <ac:chgData name="Carlos Agustín Arguedas  Dávila" userId="289e3b9f-3905-4361-a7d4-f646763e07d7" providerId="ADAL" clId="{887C3B3C-EFCD-49CD-B9B4-27BADF2A269F}" dt="2021-08-06T06:20:41.652" v="278" actId="478"/>
          <ac:spMkLst>
            <pc:docMk/>
            <pc:sldMk cId="1633842563" sldId="256"/>
            <ac:spMk id="58" creationId="{DF1D2870-2C03-4318-A211-2AF7A97E62CC}"/>
          </ac:spMkLst>
        </pc:spChg>
        <pc:spChg chg="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67" creationId="{82B036A9-289C-467D-A6D0-0195137A9530}"/>
          </ac:spMkLst>
        </pc:spChg>
        <pc:spChg chg="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98" creationId="{D60DBE25-483A-4E8F-9372-4EB9DE0FBBBE}"/>
          </ac:spMkLst>
        </pc:spChg>
        <pc:spChg chg="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99" creationId="{DA896CC5-F2A1-4792-9758-574EEC886374}"/>
          </ac:spMkLst>
        </pc:spChg>
        <pc:spChg chg="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01" creationId="{6DB8AC8D-1395-4A7D-9463-E5800F3E4241}"/>
          </ac:spMkLst>
        </pc:spChg>
        <pc:spChg chg="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05" creationId="{18301D17-03A6-49C5-8EEA-7B0C1C163AB1}"/>
          </ac:spMkLst>
        </pc:spChg>
        <pc:spChg chg="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06" creationId="{3984DC6A-5232-4DD0-82CA-284956F1B3F0}"/>
          </ac:spMkLst>
        </pc:spChg>
        <pc:spChg chg="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11" creationId="{96F20859-5708-4B8F-BF91-AFCB30CB16B0}"/>
          </ac:spMkLst>
        </pc:spChg>
        <pc:spChg chg="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12" creationId="{E071BA55-ACE8-4945-BAE0-C5FDC53F28CE}"/>
          </ac:spMkLst>
        </pc:spChg>
        <pc:spChg chg="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14" creationId="{51FDDC8B-1BAB-42D5-B9AB-FCEE4EBFF2CA}"/>
          </ac:spMkLst>
        </pc:spChg>
        <pc:spChg chg="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15" creationId="{7AE11130-D827-4E20-A75A-AFDDCFF9BB1C}"/>
          </ac:spMkLst>
        </pc:spChg>
        <pc:spChg chg="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16" creationId="{9060E01E-E297-485E-9315-498BEEF02A8D}"/>
          </ac:spMkLst>
        </pc:spChg>
        <pc:spChg chg="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22" creationId="{987064CF-83BF-4B04-B734-3EB0A30CC5DB}"/>
          </ac:spMkLst>
        </pc:spChg>
        <pc:spChg chg="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23" creationId="{70FCC5C5-1B6F-4825-BD2C-CCB88A95C182}"/>
          </ac:spMkLst>
        </pc:spChg>
        <pc:spChg chg="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24" creationId="{0AAE4C38-7827-4957-95AC-D03A5E26C0ED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25" creationId="{C5ACF1A5-E711-48E3-8527-35D9FED9268A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26" creationId="{3C742F90-1E75-4DF5-A43C-3F7FDB91E020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27" creationId="{69DA8322-822A-4338-B65F-C59F7E23254D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28" creationId="{A55569E5-BA23-47A3-9048-BD554B725563}"/>
          </ac:spMkLst>
        </pc:spChg>
        <pc:spChg chg="add mod topLvl">
          <ac:chgData name="Carlos Agustín Arguedas  Dávila" userId="289e3b9f-3905-4361-a7d4-f646763e07d7" providerId="ADAL" clId="{887C3B3C-EFCD-49CD-B9B4-27BADF2A269F}" dt="2021-08-14T15:51:29.656" v="1087" actId="164"/>
          <ac:spMkLst>
            <pc:docMk/>
            <pc:sldMk cId="1633842563" sldId="256"/>
            <ac:spMk id="133" creationId="{95393E42-8D90-44E3-B33C-1F88CC454E4C}"/>
          </ac:spMkLst>
        </pc:spChg>
        <pc:spChg chg="add del mod">
          <ac:chgData name="Carlos Agustín Arguedas  Dávila" userId="289e3b9f-3905-4361-a7d4-f646763e07d7" providerId="ADAL" clId="{887C3B3C-EFCD-49CD-B9B4-27BADF2A269F}" dt="2021-08-06T06:02:18.546" v="27" actId="478"/>
          <ac:spMkLst>
            <pc:docMk/>
            <pc:sldMk cId="1633842563" sldId="256"/>
            <ac:spMk id="139" creationId="{2C7637F7-B2AB-464B-863F-503B8D82F293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40" creationId="{F74BF14F-D06E-4C9A-BEDF-D2585E8D55DF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41" creationId="{1EBB2BB7-BE00-42F3-B2B8-EE08E8254C83}"/>
          </ac:spMkLst>
        </pc:spChg>
        <pc:spChg chg="add del">
          <ac:chgData name="Carlos Agustín Arguedas  Dávila" userId="289e3b9f-3905-4361-a7d4-f646763e07d7" providerId="ADAL" clId="{887C3B3C-EFCD-49CD-B9B4-27BADF2A269F}" dt="2021-08-06T06:02:55.205" v="35" actId="11529"/>
          <ac:spMkLst>
            <pc:docMk/>
            <pc:sldMk cId="1633842563" sldId="256"/>
            <ac:spMk id="142" creationId="{8F780DC8-0BC9-4203-9AE6-A558BA00224C}"/>
          </ac:spMkLst>
        </pc:spChg>
        <pc:spChg chg="add del">
          <ac:chgData name="Carlos Agustín Arguedas  Dávila" userId="289e3b9f-3905-4361-a7d4-f646763e07d7" providerId="ADAL" clId="{887C3B3C-EFCD-49CD-B9B4-27BADF2A269F}" dt="2021-08-06T06:03:09.106" v="37" actId="11529"/>
          <ac:spMkLst>
            <pc:docMk/>
            <pc:sldMk cId="1633842563" sldId="256"/>
            <ac:spMk id="143" creationId="{01500517-A05B-443A-A042-B20EC2AAEAFA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44" creationId="{3C50C581-D57F-4034-A8AC-B9E775FB6621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45" creationId="{99CCAD4F-01F9-48FD-A8EB-F7B399E1CE81}"/>
          </ac:spMkLst>
        </pc:spChg>
        <pc:spChg chg="add del mod">
          <ac:chgData name="Carlos Agustín Arguedas  Dávila" userId="289e3b9f-3905-4361-a7d4-f646763e07d7" providerId="ADAL" clId="{887C3B3C-EFCD-49CD-B9B4-27BADF2A269F}" dt="2021-08-06T06:04:30.467" v="60" actId="11529"/>
          <ac:spMkLst>
            <pc:docMk/>
            <pc:sldMk cId="1633842563" sldId="256"/>
            <ac:spMk id="146" creationId="{C3FEC0AC-5D15-42AF-948B-7C4932C4997B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47" creationId="{931FCC91-E281-4538-ACAB-6EDCF1DE2808}"/>
          </ac:spMkLst>
        </pc:spChg>
        <pc:spChg chg="add del">
          <ac:chgData name="Carlos Agustín Arguedas  Dávila" userId="289e3b9f-3905-4361-a7d4-f646763e07d7" providerId="ADAL" clId="{887C3B3C-EFCD-49CD-B9B4-27BADF2A269F}" dt="2021-08-06T06:05:18.562" v="67" actId="478"/>
          <ac:spMkLst>
            <pc:docMk/>
            <pc:sldMk cId="1633842563" sldId="256"/>
            <ac:spMk id="148" creationId="{54142BF3-674C-4580-9856-B5F891E319C5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49" creationId="{D544E932-47AA-4CC5-96CC-677F87C7E39A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50" creationId="{E6FD9F19-D38C-4BEB-A410-3E2E100EB806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51" creationId="{3089A096-EA88-40DC-93BB-9D765649ED48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52" creationId="{56D76C9D-DC9D-41DF-8410-479934CC3E3D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53" creationId="{A772ACC5-7861-4F1C-8D76-D244D413B6B1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56" creationId="{86BB75DF-9627-4258-8790-8C968445B447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57" creationId="{93E9F597-0E5F-4ECB-89FE-8941CE4E1611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61" creationId="{0094F27E-C161-4842-9682-6FF4E36B7A45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65" creationId="{98692F22-A784-416F-974A-9ABFF1978DB0}"/>
          </ac:spMkLst>
        </pc:spChg>
        <pc:spChg chg="add del">
          <ac:chgData name="Carlos Agustín Arguedas  Dávila" userId="289e3b9f-3905-4361-a7d4-f646763e07d7" providerId="ADAL" clId="{887C3B3C-EFCD-49CD-B9B4-27BADF2A269F}" dt="2021-08-06T06:09:44.755" v="132" actId="11529"/>
          <ac:spMkLst>
            <pc:docMk/>
            <pc:sldMk cId="1633842563" sldId="256"/>
            <ac:spMk id="166" creationId="{18446BC5-7178-435F-97C9-46678D27F36A}"/>
          </ac:spMkLst>
        </pc:spChg>
        <pc:spChg chg="add del">
          <ac:chgData name="Carlos Agustín Arguedas  Dávila" userId="289e3b9f-3905-4361-a7d4-f646763e07d7" providerId="ADAL" clId="{887C3B3C-EFCD-49CD-B9B4-27BADF2A269F}" dt="2021-08-06T06:10:03.298" v="134" actId="11529"/>
          <ac:spMkLst>
            <pc:docMk/>
            <pc:sldMk cId="1633842563" sldId="256"/>
            <ac:spMk id="167" creationId="{DF9E6776-1FC7-4759-9C28-2BD9404161DC}"/>
          </ac:spMkLst>
        </pc:spChg>
        <pc:spChg chg="add del">
          <ac:chgData name="Carlos Agustín Arguedas  Dávila" userId="289e3b9f-3905-4361-a7d4-f646763e07d7" providerId="ADAL" clId="{887C3B3C-EFCD-49CD-B9B4-27BADF2A269F}" dt="2021-08-06T06:10:28.845" v="136" actId="478"/>
          <ac:spMkLst>
            <pc:docMk/>
            <pc:sldMk cId="1633842563" sldId="256"/>
            <ac:spMk id="168" creationId="{4D404462-3905-4C82-AA15-20EAEC1BEE71}"/>
          </ac:spMkLst>
        </pc:spChg>
        <pc:spChg chg="add del mod">
          <ac:chgData name="Carlos Agustín Arguedas  Dávila" userId="289e3b9f-3905-4361-a7d4-f646763e07d7" providerId="ADAL" clId="{887C3B3C-EFCD-49CD-B9B4-27BADF2A269F}" dt="2021-08-06T06:10:49.555" v="141" actId="478"/>
          <ac:spMkLst>
            <pc:docMk/>
            <pc:sldMk cId="1633842563" sldId="256"/>
            <ac:spMk id="169" creationId="{852B14AF-C63F-4302-84AB-0232F6241AE4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70" creationId="{B299C190-B539-4F89-8AF6-B35ABD8AB008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76" creationId="{3F5C369F-6789-4E2D-8815-A8B73608374D}"/>
          </ac:spMkLst>
        </pc:spChg>
        <pc:spChg chg="add del">
          <ac:chgData name="Carlos Agustín Arguedas  Dávila" userId="289e3b9f-3905-4361-a7d4-f646763e07d7" providerId="ADAL" clId="{887C3B3C-EFCD-49CD-B9B4-27BADF2A269F}" dt="2021-08-06T06:12:09.508" v="164" actId="478"/>
          <ac:spMkLst>
            <pc:docMk/>
            <pc:sldMk cId="1633842563" sldId="256"/>
            <ac:spMk id="177" creationId="{189100BB-DA5F-49BE-9F78-8CFF4F11B29B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78" creationId="{5B316A71-9556-47B3-A024-296DD8530CBD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79" creationId="{2DFCBDB2-A38E-4D02-B6B9-5D96958C02D3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80" creationId="{199DA4D3-E61B-4680-853D-AECD8D3CDD27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81" creationId="{52E07CFB-B658-42AF-91B3-2BF87A959014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82" creationId="{E4F9239B-2ECF-4E21-BFAB-76C2DE6644D6}"/>
          </ac:spMkLst>
        </pc:spChg>
        <pc:spChg chg="add del">
          <ac:chgData name="Carlos Agustín Arguedas  Dávila" userId="289e3b9f-3905-4361-a7d4-f646763e07d7" providerId="ADAL" clId="{887C3B3C-EFCD-49CD-B9B4-27BADF2A269F}" dt="2021-08-06T06:14:07.988" v="194" actId="478"/>
          <ac:spMkLst>
            <pc:docMk/>
            <pc:sldMk cId="1633842563" sldId="256"/>
            <ac:spMk id="183" creationId="{1627844B-F043-4D03-93DF-B1605FCE4CFC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84" creationId="{A9F12B01-FCD5-44B3-B08C-2DABB5BA6782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85" creationId="{E387AECF-F36C-4008-A10B-2CEB69F56E9B}"/>
          </ac:spMkLst>
        </pc:spChg>
        <pc:spChg chg="add del">
          <ac:chgData name="Carlos Agustín Arguedas  Dávila" userId="289e3b9f-3905-4361-a7d4-f646763e07d7" providerId="ADAL" clId="{887C3B3C-EFCD-49CD-B9B4-27BADF2A269F}" dt="2021-08-06T06:15:16.413" v="202" actId="478"/>
          <ac:spMkLst>
            <pc:docMk/>
            <pc:sldMk cId="1633842563" sldId="256"/>
            <ac:spMk id="186" creationId="{361B5AB9-1E18-457A-AC48-D1488011BD0A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87" creationId="{3A458D79-846D-4D77-9C91-D851579FE01F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88" creationId="{B72517D6-EB57-4D98-B717-C3B5885A77F7}"/>
          </ac:spMkLst>
        </pc:spChg>
        <pc:spChg chg="add del mod">
          <ac:chgData name="Carlos Agustín Arguedas  Dávila" userId="289e3b9f-3905-4361-a7d4-f646763e07d7" providerId="ADAL" clId="{887C3B3C-EFCD-49CD-B9B4-27BADF2A269F}" dt="2021-08-06T06:16:09.183" v="211"/>
          <ac:spMkLst>
            <pc:docMk/>
            <pc:sldMk cId="1633842563" sldId="256"/>
            <ac:spMk id="189" creationId="{2044ABF6-315B-46B7-84CE-58CC07EBA4C3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90" creationId="{47634B0C-B041-4209-B6B1-2FC0E01BD864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91" creationId="{F5C68D94-A0AA-40CC-B8DA-397192DDA40E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92" creationId="{75FAE692-36B1-4B52-988B-26B15D0445B9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93" creationId="{12D08B66-A6F8-4D00-AA49-A924F8F5A4FC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94" creationId="{63448665-AF73-4661-BD54-2DA3B987EBF5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95" creationId="{15C69AF6-F799-44BE-A9C8-F1CBE6A56CC9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96" creationId="{C5039CA9-6D08-445E-9260-85BBF8A629FA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199" creationId="{74BC008C-125E-4CC5-91C8-7E1DA67D109F}"/>
          </ac:spMkLst>
        </pc:spChg>
        <pc:spChg chg="add del mod">
          <ac:chgData name="Carlos Agustín Arguedas  Dávila" userId="289e3b9f-3905-4361-a7d4-f646763e07d7" providerId="ADAL" clId="{887C3B3C-EFCD-49CD-B9B4-27BADF2A269F}" dt="2021-08-07T01:55:57.118" v="598" actId="478"/>
          <ac:spMkLst>
            <pc:docMk/>
            <pc:sldMk cId="1633842563" sldId="256"/>
            <ac:spMk id="229" creationId="{521C1284-20D2-4FA9-BF50-00CE9F1F2B22}"/>
          </ac:spMkLst>
        </pc:spChg>
        <pc:spChg chg="add del mod">
          <ac:chgData name="Carlos Agustín Arguedas  Dávila" userId="289e3b9f-3905-4361-a7d4-f646763e07d7" providerId="ADAL" clId="{887C3B3C-EFCD-49CD-B9B4-27BADF2A269F}" dt="2021-08-14T15:48:52.754" v="1073" actId="478"/>
          <ac:spMkLst>
            <pc:docMk/>
            <pc:sldMk cId="1633842563" sldId="256"/>
            <ac:spMk id="230" creationId="{D85B21B4-4A24-4DA6-A00F-5045F6D8720C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231" creationId="{A23A7D15-5E3A-453C-92DA-B28A53635477}"/>
          </ac:spMkLst>
        </pc:spChg>
        <pc:spChg chg="add mod or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252" creationId="{7BB4A5D6-0AD5-445D-ADC8-F49447833951}"/>
          </ac:spMkLst>
        </pc:spChg>
        <pc:spChg chg="add mod">
          <ac:chgData name="Carlos Agustín Arguedas  Dávila" userId="289e3b9f-3905-4361-a7d4-f646763e07d7" providerId="ADAL" clId="{887C3B3C-EFCD-49CD-B9B4-27BADF2A269F}" dt="2021-08-14T15:50:16.152" v="1082" actId="165"/>
          <ac:spMkLst>
            <pc:docMk/>
            <pc:sldMk cId="1633842563" sldId="256"/>
            <ac:spMk id="253" creationId="{C88D0A7A-1E51-477E-B619-49239D627FF8}"/>
          </ac:spMkLst>
        </pc:spChg>
        <pc:spChg chg="add mod">
          <ac:chgData name="Carlos Agustín Arguedas  Dávila" userId="289e3b9f-3905-4361-a7d4-f646763e07d7" providerId="ADAL" clId="{887C3B3C-EFCD-49CD-B9B4-27BADF2A269F}" dt="2021-08-14T15:50:38.792" v="1086" actId="1076"/>
          <ac:spMkLst>
            <pc:docMk/>
            <pc:sldMk cId="1633842563" sldId="256"/>
            <ac:spMk id="254" creationId="{D8E1CDE9-1BAD-4FE5-8E44-A2F6348A0F37}"/>
          </ac:spMkLst>
        </pc:spChg>
        <pc:spChg chg="add mod">
          <ac:chgData name="Carlos Agustín Arguedas  Dávila" userId="289e3b9f-3905-4361-a7d4-f646763e07d7" providerId="ADAL" clId="{887C3B3C-EFCD-49CD-B9B4-27BADF2A269F}" dt="2021-08-14T15:50:38.792" v="1086" actId="1076"/>
          <ac:spMkLst>
            <pc:docMk/>
            <pc:sldMk cId="1633842563" sldId="256"/>
            <ac:spMk id="255" creationId="{6CE9F745-A1D8-4BB9-BBB6-AF20D9529250}"/>
          </ac:spMkLst>
        </pc:spChg>
        <pc:spChg chg="add mod">
          <ac:chgData name="Carlos Agustín Arguedas  Dávila" userId="289e3b9f-3905-4361-a7d4-f646763e07d7" providerId="ADAL" clId="{887C3B3C-EFCD-49CD-B9B4-27BADF2A269F}" dt="2021-08-14T15:50:38.792" v="1086" actId="1076"/>
          <ac:spMkLst>
            <pc:docMk/>
            <pc:sldMk cId="1633842563" sldId="256"/>
            <ac:spMk id="256" creationId="{92047376-003B-44D1-9929-F3B29ED2E56E}"/>
          </ac:spMkLst>
        </pc:spChg>
        <pc:spChg chg="add mod">
          <ac:chgData name="Carlos Agustín Arguedas  Dávila" userId="289e3b9f-3905-4361-a7d4-f646763e07d7" providerId="ADAL" clId="{887C3B3C-EFCD-49CD-B9B4-27BADF2A269F}" dt="2021-08-14T15:50:38.792" v="1086" actId="1076"/>
          <ac:spMkLst>
            <pc:docMk/>
            <pc:sldMk cId="1633842563" sldId="256"/>
            <ac:spMk id="257" creationId="{96E9AC1F-FA78-407A-9D24-E580DA6A8E46}"/>
          </ac:spMkLst>
        </pc:spChg>
        <pc:spChg chg="add mod">
          <ac:chgData name="Carlos Agustín Arguedas  Dávila" userId="289e3b9f-3905-4361-a7d4-f646763e07d7" providerId="ADAL" clId="{887C3B3C-EFCD-49CD-B9B4-27BADF2A269F}" dt="2021-08-14T15:50:38.792" v="1086" actId="1076"/>
          <ac:spMkLst>
            <pc:docMk/>
            <pc:sldMk cId="1633842563" sldId="256"/>
            <ac:spMk id="258" creationId="{D461291F-73C8-4F1A-9496-CFE66E3E6B51}"/>
          </ac:spMkLst>
        </pc:spChg>
        <pc:spChg chg="add mod">
          <ac:chgData name="Carlos Agustín Arguedas  Dávila" userId="289e3b9f-3905-4361-a7d4-f646763e07d7" providerId="ADAL" clId="{887C3B3C-EFCD-49CD-B9B4-27BADF2A269F}" dt="2021-08-14T15:50:38.792" v="1086" actId="1076"/>
          <ac:spMkLst>
            <pc:docMk/>
            <pc:sldMk cId="1633842563" sldId="256"/>
            <ac:spMk id="259" creationId="{9D0FCDB2-B354-49D3-90DF-20DCC6B837D1}"/>
          </ac:spMkLst>
        </pc:spChg>
        <pc:spChg chg="add mod">
          <ac:chgData name="Carlos Agustín Arguedas  Dávila" userId="289e3b9f-3905-4361-a7d4-f646763e07d7" providerId="ADAL" clId="{887C3B3C-EFCD-49CD-B9B4-27BADF2A269F}" dt="2021-08-14T15:50:38.792" v="1086" actId="1076"/>
          <ac:spMkLst>
            <pc:docMk/>
            <pc:sldMk cId="1633842563" sldId="256"/>
            <ac:spMk id="260" creationId="{0E95215C-BAC0-4151-AEC4-26D8D58FBF6E}"/>
          </ac:spMkLst>
        </pc:spChg>
        <pc:spChg chg="add mod">
          <ac:chgData name="Carlos Agustín Arguedas  Dávila" userId="289e3b9f-3905-4361-a7d4-f646763e07d7" providerId="ADAL" clId="{887C3B3C-EFCD-49CD-B9B4-27BADF2A269F}" dt="2021-08-14T15:50:38.792" v="1086" actId="1076"/>
          <ac:spMkLst>
            <pc:docMk/>
            <pc:sldMk cId="1633842563" sldId="256"/>
            <ac:spMk id="261" creationId="{3392C67A-6222-4A8B-B7C2-DE2B26A06940}"/>
          </ac:spMkLst>
        </pc:spChg>
        <pc:spChg chg="add del mod">
          <ac:chgData name="Carlos Agustín Arguedas  Dávila" userId="289e3b9f-3905-4361-a7d4-f646763e07d7" providerId="ADAL" clId="{887C3B3C-EFCD-49CD-B9B4-27BADF2A269F}" dt="2021-08-07T02:02:40.440" v="695"/>
          <ac:spMkLst>
            <pc:docMk/>
            <pc:sldMk cId="1633842563" sldId="256"/>
            <ac:spMk id="262" creationId="{F69E2105-9A37-4A8E-8A75-A90DC7AB52C9}"/>
          </ac:spMkLst>
        </pc:spChg>
        <pc:spChg chg="add del mod">
          <ac:chgData name="Carlos Agustín Arguedas  Dávila" userId="289e3b9f-3905-4361-a7d4-f646763e07d7" providerId="ADAL" clId="{887C3B3C-EFCD-49CD-B9B4-27BADF2A269F}" dt="2021-08-07T02:02:40.440" v="695"/>
          <ac:spMkLst>
            <pc:docMk/>
            <pc:sldMk cId="1633842563" sldId="256"/>
            <ac:spMk id="263" creationId="{5EE597AB-30BA-45E6-B455-F9AED7F14C5F}"/>
          </ac:spMkLst>
        </pc:spChg>
        <pc:spChg chg="add del mod">
          <ac:chgData name="Carlos Agustín Arguedas  Dávila" userId="289e3b9f-3905-4361-a7d4-f646763e07d7" providerId="ADAL" clId="{887C3B3C-EFCD-49CD-B9B4-27BADF2A269F}" dt="2021-08-07T02:02:40.440" v="695"/>
          <ac:spMkLst>
            <pc:docMk/>
            <pc:sldMk cId="1633842563" sldId="256"/>
            <ac:spMk id="264" creationId="{95EA433F-CFEF-4D8D-8082-790224FD2EF0}"/>
          </ac:spMkLst>
        </pc:spChg>
        <pc:spChg chg="add del mod">
          <ac:chgData name="Carlos Agustín Arguedas  Dávila" userId="289e3b9f-3905-4361-a7d4-f646763e07d7" providerId="ADAL" clId="{887C3B3C-EFCD-49CD-B9B4-27BADF2A269F}" dt="2021-08-07T02:02:40.440" v="695"/>
          <ac:spMkLst>
            <pc:docMk/>
            <pc:sldMk cId="1633842563" sldId="256"/>
            <ac:spMk id="265" creationId="{5E81B7FF-8053-4B94-BC0D-334D950C63BE}"/>
          </ac:spMkLst>
        </pc:spChg>
        <pc:spChg chg="add mod">
          <ac:chgData name="Carlos Agustín Arguedas  Dávila" userId="289e3b9f-3905-4361-a7d4-f646763e07d7" providerId="ADAL" clId="{887C3B3C-EFCD-49CD-B9B4-27BADF2A269F}" dt="2021-08-14T15:50:38.792" v="1086" actId="1076"/>
          <ac:spMkLst>
            <pc:docMk/>
            <pc:sldMk cId="1633842563" sldId="256"/>
            <ac:spMk id="266" creationId="{3055B076-BE44-4E00-A0B9-88C8CA0C6C47}"/>
          </ac:spMkLst>
        </pc:spChg>
        <pc:spChg chg="add mod">
          <ac:chgData name="Carlos Agustín Arguedas  Dávila" userId="289e3b9f-3905-4361-a7d4-f646763e07d7" providerId="ADAL" clId="{887C3B3C-EFCD-49CD-B9B4-27BADF2A269F}" dt="2021-08-14T15:50:38.792" v="1086" actId="1076"/>
          <ac:spMkLst>
            <pc:docMk/>
            <pc:sldMk cId="1633842563" sldId="256"/>
            <ac:spMk id="267" creationId="{442681D2-B671-4050-9E17-A0A37BD2A3EE}"/>
          </ac:spMkLst>
        </pc:spChg>
        <pc:grpChg chg="add del mod">
          <ac:chgData name="Carlos Agustín Arguedas  Dávila" userId="289e3b9f-3905-4361-a7d4-f646763e07d7" providerId="ADAL" clId="{887C3B3C-EFCD-49CD-B9B4-27BADF2A269F}" dt="2021-08-14T15:50:16.152" v="1082" actId="165"/>
          <ac:grpSpMkLst>
            <pc:docMk/>
            <pc:sldMk cId="1633842563" sldId="256"/>
            <ac:grpSpMk id="4" creationId="{3BA2AFF9-773F-409C-B67E-1B10CD4E1E42}"/>
          </ac:grpSpMkLst>
        </pc:grpChg>
        <pc:grpChg chg="add mod">
          <ac:chgData name="Carlos Agustín Arguedas  Dávila" userId="289e3b9f-3905-4361-a7d4-f646763e07d7" providerId="ADAL" clId="{887C3B3C-EFCD-49CD-B9B4-27BADF2A269F}" dt="2021-08-14T15:51:29.656" v="1087" actId="164"/>
          <ac:grpSpMkLst>
            <pc:docMk/>
            <pc:sldMk cId="1633842563" sldId="256"/>
            <ac:grpSpMk id="6" creationId="{C55F8CD3-2D26-4929-9796-23F2A03FBD00}"/>
          </ac:grpSpMkLst>
        </pc:grpChg>
        <pc:grpChg chg="mod">
          <ac:chgData name="Carlos Agustín Arguedas  Dávila" userId="289e3b9f-3905-4361-a7d4-f646763e07d7" providerId="ADAL" clId="{887C3B3C-EFCD-49CD-B9B4-27BADF2A269F}" dt="2021-08-14T15:50:16.152" v="1082" actId="165"/>
          <ac:grpSpMkLst>
            <pc:docMk/>
            <pc:sldMk cId="1633842563" sldId="256"/>
            <ac:grpSpMk id="30" creationId="{A850214A-9617-4A74-B3A5-F06962A8FF1D}"/>
          </ac:grpSpMkLst>
        </pc:grpChg>
        <pc:grpChg chg="add mod">
          <ac:chgData name="Carlos Agustín Arguedas  Dávila" userId="289e3b9f-3905-4361-a7d4-f646763e07d7" providerId="ADAL" clId="{887C3B3C-EFCD-49CD-B9B4-27BADF2A269F}" dt="2021-08-14T15:50:16.152" v="1082" actId="165"/>
          <ac:grpSpMkLst>
            <pc:docMk/>
            <pc:sldMk cId="1633842563" sldId="256"/>
            <ac:grpSpMk id="203" creationId="{C07E8D45-5CC6-4255-8BE4-7E1CAF4222B1}"/>
          </ac:grpSpMkLst>
        </pc:grpChg>
        <pc:grpChg chg="add mod">
          <ac:chgData name="Carlos Agustín Arguedas  Dávila" userId="289e3b9f-3905-4361-a7d4-f646763e07d7" providerId="ADAL" clId="{887C3B3C-EFCD-49CD-B9B4-27BADF2A269F}" dt="2021-08-14T15:50:16.152" v="1082" actId="165"/>
          <ac:grpSpMkLst>
            <pc:docMk/>
            <pc:sldMk cId="1633842563" sldId="256"/>
            <ac:grpSpMk id="204" creationId="{355EB618-9EAC-4116-80C1-259ABA5ABA6D}"/>
          </ac:grpSpMkLst>
        </pc:grpChg>
        <pc:grpChg chg="add mod">
          <ac:chgData name="Carlos Agustín Arguedas  Dávila" userId="289e3b9f-3905-4361-a7d4-f646763e07d7" providerId="ADAL" clId="{887C3B3C-EFCD-49CD-B9B4-27BADF2A269F}" dt="2021-08-14T15:50:16.152" v="1082" actId="165"/>
          <ac:grpSpMkLst>
            <pc:docMk/>
            <pc:sldMk cId="1633842563" sldId="256"/>
            <ac:grpSpMk id="205" creationId="{602E7C14-0E51-4C76-A30C-162973C009EC}"/>
          </ac:grpSpMkLst>
        </pc:grpChg>
        <pc:grpChg chg="add mod">
          <ac:chgData name="Carlos Agustín Arguedas  Dávila" userId="289e3b9f-3905-4361-a7d4-f646763e07d7" providerId="ADAL" clId="{887C3B3C-EFCD-49CD-B9B4-27BADF2A269F}" dt="2021-08-14T15:50:16.152" v="1082" actId="165"/>
          <ac:grpSpMkLst>
            <pc:docMk/>
            <pc:sldMk cId="1633842563" sldId="256"/>
            <ac:grpSpMk id="210" creationId="{5B86F2AE-A22B-4931-A94F-76671B646DE4}"/>
          </ac:grpSpMkLst>
        </pc:grpChg>
        <pc:grpChg chg="add mod">
          <ac:chgData name="Carlos Agustín Arguedas  Dávila" userId="289e3b9f-3905-4361-a7d4-f646763e07d7" providerId="ADAL" clId="{887C3B3C-EFCD-49CD-B9B4-27BADF2A269F}" dt="2021-08-14T15:50:16.152" v="1082" actId="165"/>
          <ac:grpSpMkLst>
            <pc:docMk/>
            <pc:sldMk cId="1633842563" sldId="256"/>
            <ac:grpSpMk id="211" creationId="{05DCC0B6-4929-44A8-BC0B-FE15423F1B27}"/>
          </ac:grpSpMkLst>
        </pc:grpChg>
        <pc:grpChg chg="add mod">
          <ac:chgData name="Carlos Agustín Arguedas  Dávila" userId="289e3b9f-3905-4361-a7d4-f646763e07d7" providerId="ADAL" clId="{887C3B3C-EFCD-49CD-B9B4-27BADF2A269F}" dt="2021-08-14T15:50:16.152" v="1082" actId="165"/>
          <ac:grpSpMkLst>
            <pc:docMk/>
            <pc:sldMk cId="1633842563" sldId="256"/>
            <ac:grpSpMk id="212" creationId="{B2EEB7E4-5BFF-4382-BFC3-9EB9EFC23F22}"/>
          </ac:grpSpMkLst>
        </pc:grpChg>
        <pc:grpChg chg="add mod">
          <ac:chgData name="Carlos Agustín Arguedas  Dávila" userId="289e3b9f-3905-4361-a7d4-f646763e07d7" providerId="ADAL" clId="{887C3B3C-EFCD-49CD-B9B4-27BADF2A269F}" dt="2021-08-14T15:50:16.152" v="1082" actId="165"/>
          <ac:grpSpMkLst>
            <pc:docMk/>
            <pc:sldMk cId="1633842563" sldId="256"/>
            <ac:grpSpMk id="213" creationId="{E6F52DCC-D101-4793-8DDC-03CCBDB1C358}"/>
          </ac:grpSpMkLst>
        </pc:grpChg>
        <pc:grpChg chg="add mod">
          <ac:chgData name="Carlos Agustín Arguedas  Dávila" userId="289e3b9f-3905-4361-a7d4-f646763e07d7" providerId="ADAL" clId="{887C3B3C-EFCD-49CD-B9B4-27BADF2A269F}" dt="2021-08-14T15:50:16.152" v="1082" actId="165"/>
          <ac:grpSpMkLst>
            <pc:docMk/>
            <pc:sldMk cId="1633842563" sldId="256"/>
            <ac:grpSpMk id="214" creationId="{C4C34482-2CD6-4A23-A766-155BEA0EA47F}"/>
          </ac:grpSpMkLst>
        </pc:grpChg>
        <pc:grpChg chg="add mod">
          <ac:chgData name="Carlos Agustín Arguedas  Dávila" userId="289e3b9f-3905-4361-a7d4-f646763e07d7" providerId="ADAL" clId="{887C3B3C-EFCD-49CD-B9B4-27BADF2A269F}" dt="2021-08-14T15:50:16.152" v="1082" actId="165"/>
          <ac:grpSpMkLst>
            <pc:docMk/>
            <pc:sldMk cId="1633842563" sldId="256"/>
            <ac:grpSpMk id="215" creationId="{6F42F0ED-5667-4933-91E9-C14D851EF46F}"/>
          </ac:grpSpMkLst>
        </pc:grpChg>
        <pc:grpChg chg="add mod">
          <ac:chgData name="Carlos Agustín Arguedas  Dávila" userId="289e3b9f-3905-4361-a7d4-f646763e07d7" providerId="ADAL" clId="{887C3B3C-EFCD-49CD-B9B4-27BADF2A269F}" dt="2021-08-14T15:50:16.152" v="1082" actId="165"/>
          <ac:grpSpMkLst>
            <pc:docMk/>
            <pc:sldMk cId="1633842563" sldId="256"/>
            <ac:grpSpMk id="216" creationId="{AAC6FC8C-6FFB-424F-9D42-C3CC7655B4D3}"/>
          </ac:grpSpMkLst>
        </pc:grpChg>
        <pc:grpChg chg="add mod">
          <ac:chgData name="Carlos Agustín Arguedas  Dávila" userId="289e3b9f-3905-4361-a7d4-f646763e07d7" providerId="ADAL" clId="{887C3B3C-EFCD-49CD-B9B4-27BADF2A269F}" dt="2021-08-14T15:50:16.152" v="1082" actId="165"/>
          <ac:grpSpMkLst>
            <pc:docMk/>
            <pc:sldMk cId="1633842563" sldId="256"/>
            <ac:grpSpMk id="217" creationId="{85BD7C54-4CCE-4EE2-9659-665F6E80AEDA}"/>
          </ac:grpSpMkLst>
        </pc:grpChg>
        <pc:grpChg chg="add mod">
          <ac:chgData name="Carlos Agustín Arguedas  Dávila" userId="289e3b9f-3905-4361-a7d4-f646763e07d7" providerId="ADAL" clId="{887C3B3C-EFCD-49CD-B9B4-27BADF2A269F}" dt="2021-08-14T15:50:16.152" v="1082" actId="165"/>
          <ac:grpSpMkLst>
            <pc:docMk/>
            <pc:sldMk cId="1633842563" sldId="256"/>
            <ac:grpSpMk id="218" creationId="{ED4BDFBA-367D-4FFF-ABFF-0A64D67F8617}"/>
          </ac:grpSpMkLst>
        </pc:grpChg>
        <pc:grpChg chg="add mod">
          <ac:chgData name="Carlos Agustín Arguedas  Dávila" userId="289e3b9f-3905-4361-a7d4-f646763e07d7" providerId="ADAL" clId="{887C3B3C-EFCD-49CD-B9B4-27BADF2A269F}" dt="2021-08-06T06:23:28.328" v="302" actId="164"/>
          <ac:grpSpMkLst>
            <pc:docMk/>
            <pc:sldMk cId="1633842563" sldId="256"/>
            <ac:grpSpMk id="219" creationId="{FE99010A-858F-4F8C-BCBB-7F7CF278D914}"/>
          </ac:grpSpMkLst>
        </pc:grpChg>
        <pc:grpChg chg="add mod">
          <ac:chgData name="Carlos Agustín Arguedas  Dávila" userId="289e3b9f-3905-4361-a7d4-f646763e07d7" providerId="ADAL" clId="{887C3B3C-EFCD-49CD-B9B4-27BADF2A269F}" dt="2021-08-06T06:23:32.986" v="304" actId="164"/>
          <ac:grpSpMkLst>
            <pc:docMk/>
            <pc:sldMk cId="1633842563" sldId="256"/>
            <ac:grpSpMk id="220" creationId="{A7D8E81D-AB3D-46C2-A4DA-8E959F071648}"/>
          </ac:grpSpMkLst>
        </pc:grpChg>
        <pc:grpChg chg="add mod">
          <ac:chgData name="Carlos Agustín Arguedas  Dávila" userId="289e3b9f-3905-4361-a7d4-f646763e07d7" providerId="ADAL" clId="{887C3B3C-EFCD-49CD-B9B4-27BADF2A269F}" dt="2021-08-14T15:50:16.152" v="1082" actId="165"/>
          <ac:grpSpMkLst>
            <pc:docMk/>
            <pc:sldMk cId="1633842563" sldId="256"/>
            <ac:grpSpMk id="221" creationId="{031F8EA0-4366-41BE-BD15-AF87085C9119}"/>
          </ac:grpSpMkLst>
        </pc:grpChg>
        <pc:grpChg chg="add mod">
          <ac:chgData name="Carlos Agustín Arguedas  Dávila" userId="289e3b9f-3905-4361-a7d4-f646763e07d7" providerId="ADAL" clId="{887C3B3C-EFCD-49CD-B9B4-27BADF2A269F}" dt="2021-08-14T15:50:16.152" v="1082" actId="165"/>
          <ac:grpSpMkLst>
            <pc:docMk/>
            <pc:sldMk cId="1633842563" sldId="256"/>
            <ac:grpSpMk id="222" creationId="{664F4A92-9727-4762-B973-4DEF952383FC}"/>
          </ac:grpSpMkLst>
        </pc:grpChg>
        <pc:grpChg chg="add mod">
          <ac:chgData name="Carlos Agustín Arguedas  Dávila" userId="289e3b9f-3905-4361-a7d4-f646763e07d7" providerId="ADAL" clId="{887C3B3C-EFCD-49CD-B9B4-27BADF2A269F}" dt="2021-08-14T15:50:16.152" v="1082" actId="165"/>
          <ac:grpSpMkLst>
            <pc:docMk/>
            <pc:sldMk cId="1633842563" sldId="256"/>
            <ac:grpSpMk id="224" creationId="{623EC125-8F76-49E0-AD36-6531D600DE2E}"/>
          </ac:grpSpMkLst>
        </pc:grpChg>
        <pc:grpChg chg="add mod">
          <ac:chgData name="Carlos Agustín Arguedas  Dávila" userId="289e3b9f-3905-4361-a7d4-f646763e07d7" providerId="ADAL" clId="{887C3B3C-EFCD-49CD-B9B4-27BADF2A269F}" dt="2021-08-14T15:50:16.152" v="1082" actId="165"/>
          <ac:grpSpMkLst>
            <pc:docMk/>
            <pc:sldMk cId="1633842563" sldId="256"/>
            <ac:grpSpMk id="225" creationId="{DAD46FCE-FCC5-4042-9D8C-4A7CE00981BA}"/>
          </ac:grpSpMkLst>
        </pc:grpChg>
        <pc:grpChg chg="add mod topLvl">
          <ac:chgData name="Carlos Agustín Arguedas  Dávila" userId="289e3b9f-3905-4361-a7d4-f646763e07d7" providerId="ADAL" clId="{887C3B3C-EFCD-49CD-B9B4-27BADF2A269F}" dt="2021-08-14T15:50:16.152" v="1082" actId="165"/>
          <ac:grpSpMkLst>
            <pc:docMk/>
            <pc:sldMk cId="1633842563" sldId="256"/>
            <ac:grpSpMk id="226" creationId="{058130F3-E631-4FCB-9E0B-EE7CB4D464F3}"/>
          </ac:grpSpMkLst>
        </pc:grpChg>
        <pc:grpChg chg="add del mod">
          <ac:chgData name="Carlos Agustín Arguedas  Dávila" userId="289e3b9f-3905-4361-a7d4-f646763e07d7" providerId="ADAL" clId="{887C3B3C-EFCD-49CD-B9B4-27BADF2A269F}" dt="2021-08-06T06:31:19.860" v="589" actId="165"/>
          <ac:grpSpMkLst>
            <pc:docMk/>
            <pc:sldMk cId="1633842563" sldId="256"/>
            <ac:grpSpMk id="227" creationId="{7D51F06F-28A7-4BE3-9342-321EB6F71CB0}"/>
          </ac:grpSpMkLst>
        </pc:grpChg>
        <pc:grpChg chg="add mod ord">
          <ac:chgData name="Carlos Agustín Arguedas  Dávila" userId="289e3b9f-3905-4361-a7d4-f646763e07d7" providerId="ADAL" clId="{887C3B3C-EFCD-49CD-B9B4-27BADF2A269F}" dt="2021-08-14T15:50:16.152" v="1082" actId="165"/>
          <ac:grpSpMkLst>
            <pc:docMk/>
            <pc:sldMk cId="1633842563" sldId="256"/>
            <ac:grpSpMk id="228" creationId="{3702C4DD-1BF5-47E7-8DFA-AF3CACA409E1}"/>
          </ac:grpSpMkLst>
        </pc:grpChg>
        <pc:grpChg chg="add mod">
          <ac:chgData name="Carlos Agustín Arguedas  Dávila" userId="289e3b9f-3905-4361-a7d4-f646763e07d7" providerId="ADAL" clId="{887C3B3C-EFCD-49CD-B9B4-27BADF2A269F}" dt="2021-08-14T15:50:16.152" v="1082" actId="165"/>
          <ac:grpSpMkLst>
            <pc:docMk/>
            <pc:sldMk cId="1633842563" sldId="256"/>
            <ac:grpSpMk id="268" creationId="{E459E0C8-FCF5-4163-A8BA-90271822D73A}"/>
          </ac:grpSpMkLst>
        </pc:grpChg>
        <pc:grpChg chg="add mod">
          <ac:chgData name="Carlos Agustín Arguedas  Dávila" userId="289e3b9f-3905-4361-a7d4-f646763e07d7" providerId="ADAL" clId="{887C3B3C-EFCD-49CD-B9B4-27BADF2A269F}" dt="2021-08-14T15:50:16.152" v="1082" actId="165"/>
          <ac:grpSpMkLst>
            <pc:docMk/>
            <pc:sldMk cId="1633842563" sldId="256"/>
            <ac:grpSpMk id="269" creationId="{3CF02DA7-1911-404B-8922-513FFAC179DE}"/>
          </ac:grpSpMkLst>
        </pc:grpChg>
        <pc:grpChg chg="add mod">
          <ac:chgData name="Carlos Agustín Arguedas  Dávila" userId="289e3b9f-3905-4361-a7d4-f646763e07d7" providerId="ADAL" clId="{887C3B3C-EFCD-49CD-B9B4-27BADF2A269F}" dt="2021-08-14T15:50:16.152" v="1082" actId="165"/>
          <ac:grpSpMkLst>
            <pc:docMk/>
            <pc:sldMk cId="1633842563" sldId="256"/>
            <ac:grpSpMk id="270" creationId="{E11A01B5-5695-4104-BC5E-53FE77FCFD4C}"/>
          </ac:grpSpMkLst>
        </pc:grpChg>
        <pc:grpChg chg="add mod topLvl">
          <ac:chgData name="Carlos Agustín Arguedas  Dávila" userId="289e3b9f-3905-4361-a7d4-f646763e07d7" providerId="ADAL" clId="{887C3B3C-EFCD-49CD-B9B4-27BADF2A269F}" dt="2021-08-14T15:51:29.656" v="1087" actId="164"/>
          <ac:grpSpMkLst>
            <pc:docMk/>
            <pc:sldMk cId="1633842563" sldId="256"/>
            <ac:grpSpMk id="271" creationId="{2D533B67-FB5B-458E-9A5E-3D92683A71C5}"/>
          </ac:grpSpMkLst>
        </pc:grpChg>
        <pc:picChg chg="ord">
          <ac:chgData name="Carlos Agustín Arguedas  Dávila" userId="289e3b9f-3905-4361-a7d4-f646763e07d7" providerId="ADAL" clId="{887C3B3C-EFCD-49CD-B9B4-27BADF2A269F}" dt="2021-08-07T02:00:22.990" v="645" actId="167"/>
          <ac:picMkLst>
            <pc:docMk/>
            <pc:sldMk cId="1633842563" sldId="256"/>
            <ac:picMk id="5" creationId="{5CE24629-7667-4740-B5B4-901AD503AEF5}"/>
          </ac:picMkLst>
        </pc:picChg>
        <pc:picChg chg="mod topLvl">
          <ac:chgData name="Carlos Agustín Arguedas  Dávila" userId="289e3b9f-3905-4361-a7d4-f646763e07d7" providerId="ADAL" clId="{887C3B3C-EFCD-49CD-B9B4-27BADF2A269F}" dt="2021-08-14T15:50:16.152" v="1082" actId="165"/>
          <ac:picMkLst>
            <pc:docMk/>
            <pc:sldMk cId="1633842563" sldId="256"/>
            <ac:picMk id="19" creationId="{7929A825-ECE7-441B-9756-567E75204562}"/>
          </ac:picMkLst>
        </pc:picChg>
        <pc:picChg chg="add mod">
          <ac:chgData name="Carlos Agustín Arguedas  Dávila" userId="289e3b9f-3905-4361-a7d4-f646763e07d7" providerId="ADAL" clId="{887C3B3C-EFCD-49CD-B9B4-27BADF2A269F}" dt="2021-08-14T15:50:16.152" v="1082" actId="165"/>
          <ac:picMkLst>
            <pc:docMk/>
            <pc:sldMk cId="1633842563" sldId="256"/>
            <ac:picMk id="233" creationId="{69EBA507-DFFD-45BC-97BC-9143EEA098D7}"/>
          </ac:picMkLst>
        </pc:picChg>
        <pc:picChg chg="add mod">
          <ac:chgData name="Carlos Agustín Arguedas  Dávila" userId="289e3b9f-3905-4361-a7d4-f646763e07d7" providerId="ADAL" clId="{887C3B3C-EFCD-49CD-B9B4-27BADF2A269F}" dt="2021-08-14T15:50:16.152" v="1082" actId="165"/>
          <ac:picMkLst>
            <pc:docMk/>
            <pc:sldMk cId="1633842563" sldId="256"/>
            <ac:picMk id="235" creationId="{5A760188-D964-42B3-A99E-0728808AD085}"/>
          </ac:picMkLst>
        </pc:picChg>
        <pc:picChg chg="add mod">
          <ac:chgData name="Carlos Agustín Arguedas  Dávila" userId="289e3b9f-3905-4361-a7d4-f646763e07d7" providerId="ADAL" clId="{887C3B3C-EFCD-49CD-B9B4-27BADF2A269F}" dt="2021-08-14T15:50:16.152" v="1082" actId="165"/>
          <ac:picMkLst>
            <pc:docMk/>
            <pc:sldMk cId="1633842563" sldId="256"/>
            <ac:picMk id="237" creationId="{423AD622-C9EE-4943-9BB2-272F26A59080}"/>
          </ac:picMkLst>
        </pc:picChg>
        <pc:picChg chg="add mod">
          <ac:chgData name="Carlos Agustín Arguedas  Dávila" userId="289e3b9f-3905-4361-a7d4-f646763e07d7" providerId="ADAL" clId="{887C3B3C-EFCD-49CD-B9B4-27BADF2A269F}" dt="2021-08-14T15:50:16.152" v="1082" actId="165"/>
          <ac:picMkLst>
            <pc:docMk/>
            <pc:sldMk cId="1633842563" sldId="256"/>
            <ac:picMk id="239" creationId="{5B5EDFFD-339B-477E-846E-5FA03952A2A7}"/>
          </ac:picMkLst>
        </pc:picChg>
        <pc:picChg chg="add mod">
          <ac:chgData name="Carlos Agustín Arguedas  Dávila" userId="289e3b9f-3905-4361-a7d4-f646763e07d7" providerId="ADAL" clId="{887C3B3C-EFCD-49CD-B9B4-27BADF2A269F}" dt="2021-08-14T15:50:16.152" v="1082" actId="165"/>
          <ac:picMkLst>
            <pc:docMk/>
            <pc:sldMk cId="1633842563" sldId="256"/>
            <ac:picMk id="241" creationId="{942BFBCF-EB43-47E2-921A-1CEFF88092DD}"/>
          </ac:picMkLst>
        </pc:picChg>
        <pc:picChg chg="add mod">
          <ac:chgData name="Carlos Agustín Arguedas  Dávila" userId="289e3b9f-3905-4361-a7d4-f646763e07d7" providerId="ADAL" clId="{887C3B3C-EFCD-49CD-B9B4-27BADF2A269F}" dt="2021-08-14T15:50:16.152" v="1082" actId="165"/>
          <ac:picMkLst>
            <pc:docMk/>
            <pc:sldMk cId="1633842563" sldId="256"/>
            <ac:picMk id="243" creationId="{F5694C8F-A4FC-4F0F-B4B0-0087DEE4EB4D}"/>
          </ac:picMkLst>
        </pc:picChg>
        <pc:picChg chg="add mod">
          <ac:chgData name="Carlos Agustín Arguedas  Dávila" userId="289e3b9f-3905-4361-a7d4-f646763e07d7" providerId="ADAL" clId="{887C3B3C-EFCD-49CD-B9B4-27BADF2A269F}" dt="2021-08-14T15:50:16.152" v="1082" actId="165"/>
          <ac:picMkLst>
            <pc:docMk/>
            <pc:sldMk cId="1633842563" sldId="256"/>
            <ac:picMk id="245" creationId="{ADEE1A45-0F6B-4DBC-B03D-03E26C066536}"/>
          </ac:picMkLst>
        </pc:picChg>
        <pc:picChg chg="add mod">
          <ac:chgData name="Carlos Agustín Arguedas  Dávila" userId="289e3b9f-3905-4361-a7d4-f646763e07d7" providerId="ADAL" clId="{887C3B3C-EFCD-49CD-B9B4-27BADF2A269F}" dt="2021-08-14T15:50:16.152" v="1082" actId="165"/>
          <ac:picMkLst>
            <pc:docMk/>
            <pc:sldMk cId="1633842563" sldId="256"/>
            <ac:picMk id="247" creationId="{FA765D4F-018E-4DCA-A6E1-270B4DE9CA44}"/>
          </ac:picMkLst>
        </pc:picChg>
        <pc:picChg chg="add mod">
          <ac:chgData name="Carlos Agustín Arguedas  Dávila" userId="289e3b9f-3905-4361-a7d4-f646763e07d7" providerId="ADAL" clId="{887C3B3C-EFCD-49CD-B9B4-27BADF2A269F}" dt="2021-08-14T15:50:16.152" v="1082" actId="165"/>
          <ac:picMkLst>
            <pc:docMk/>
            <pc:sldMk cId="1633842563" sldId="256"/>
            <ac:picMk id="249" creationId="{0404655E-603B-4ABC-85E8-CAA92F03D889}"/>
          </ac:picMkLst>
        </pc:picChg>
        <pc:picChg chg="add mod">
          <ac:chgData name="Carlos Agustín Arguedas  Dávila" userId="289e3b9f-3905-4361-a7d4-f646763e07d7" providerId="ADAL" clId="{887C3B3C-EFCD-49CD-B9B4-27BADF2A269F}" dt="2021-08-14T15:50:16.152" v="1082" actId="165"/>
          <ac:picMkLst>
            <pc:docMk/>
            <pc:sldMk cId="1633842563" sldId="256"/>
            <ac:picMk id="251" creationId="{BF209368-9AAC-4071-9A9F-4BD124F5FFCE}"/>
          </ac:picMkLst>
        </pc:picChg>
        <pc:cxnChg chg="mod">
          <ac:chgData name="Carlos Agustín Arguedas  Dávila" userId="289e3b9f-3905-4361-a7d4-f646763e07d7" providerId="ADAL" clId="{887C3B3C-EFCD-49CD-B9B4-27BADF2A269F}" dt="2021-08-14T15:50:16.152" v="1082" actId="165"/>
          <ac:cxnSpMkLst>
            <pc:docMk/>
            <pc:sldMk cId="1633842563" sldId="256"/>
            <ac:cxnSpMk id="37" creationId="{72A0D34C-E5A6-4160-B052-ECE8BF248E84}"/>
          </ac:cxnSpMkLst>
        </pc:cxnChg>
        <pc:cxnChg chg="mod">
          <ac:chgData name="Carlos Agustín Arguedas  Dávila" userId="289e3b9f-3905-4361-a7d4-f646763e07d7" providerId="ADAL" clId="{887C3B3C-EFCD-49CD-B9B4-27BADF2A269F}" dt="2021-08-14T15:50:16.152" v="1082" actId="165"/>
          <ac:cxnSpMkLst>
            <pc:docMk/>
            <pc:sldMk cId="1633842563" sldId="256"/>
            <ac:cxnSpMk id="39" creationId="{B5CF54A0-1850-4612-9C19-E9F345C063EA}"/>
          </ac:cxnSpMkLst>
        </pc:cxnChg>
        <pc:cxnChg chg="mod">
          <ac:chgData name="Carlos Agustín Arguedas  Dávila" userId="289e3b9f-3905-4361-a7d4-f646763e07d7" providerId="ADAL" clId="{887C3B3C-EFCD-49CD-B9B4-27BADF2A269F}" dt="2021-08-14T15:50:16.152" v="1082" actId="165"/>
          <ac:cxnSpMkLst>
            <pc:docMk/>
            <pc:sldMk cId="1633842563" sldId="256"/>
            <ac:cxnSpMk id="43" creationId="{E467A03B-91A5-493B-B0D6-524D51C24347}"/>
          </ac:cxnSpMkLst>
        </pc:cxnChg>
        <pc:cxnChg chg="mod">
          <ac:chgData name="Carlos Agustín Arguedas  Dávila" userId="289e3b9f-3905-4361-a7d4-f646763e07d7" providerId="ADAL" clId="{887C3B3C-EFCD-49CD-B9B4-27BADF2A269F}" dt="2021-08-14T15:50:16.152" v="1082" actId="165"/>
          <ac:cxnSpMkLst>
            <pc:docMk/>
            <pc:sldMk cId="1633842563" sldId="256"/>
            <ac:cxnSpMk id="48" creationId="{CB4CCF5D-AEB4-46BF-B77F-7877D9575256}"/>
          </ac:cxnSpMkLst>
        </pc:cxnChg>
        <pc:cxnChg chg="mod">
          <ac:chgData name="Carlos Agustín Arguedas  Dávila" userId="289e3b9f-3905-4361-a7d4-f646763e07d7" providerId="ADAL" clId="{887C3B3C-EFCD-49CD-B9B4-27BADF2A269F}" dt="2021-08-14T15:50:16.152" v="1082" actId="165"/>
          <ac:cxnSpMkLst>
            <pc:docMk/>
            <pc:sldMk cId="1633842563" sldId="256"/>
            <ac:cxnSpMk id="54" creationId="{CD3307D1-0345-4D0C-83EF-3F7D66A89DFE}"/>
          </ac:cxnSpMkLst>
        </pc:cxnChg>
        <pc:cxnChg chg="mod">
          <ac:chgData name="Carlos Agustín Arguedas  Dávila" userId="289e3b9f-3905-4361-a7d4-f646763e07d7" providerId="ADAL" clId="{887C3B3C-EFCD-49CD-B9B4-27BADF2A269F}" dt="2021-08-14T15:50:16.152" v="1082" actId="165"/>
          <ac:cxnSpMkLst>
            <pc:docMk/>
            <pc:sldMk cId="1633842563" sldId="256"/>
            <ac:cxnSpMk id="57" creationId="{CECA3A19-B46A-40BF-9776-4BA106AD3780}"/>
          </ac:cxnSpMkLst>
        </pc:cxnChg>
        <pc:cxnChg chg="mod">
          <ac:chgData name="Carlos Agustín Arguedas  Dávila" userId="289e3b9f-3905-4361-a7d4-f646763e07d7" providerId="ADAL" clId="{887C3B3C-EFCD-49CD-B9B4-27BADF2A269F}" dt="2021-08-14T15:50:16.152" v="1082" actId="165"/>
          <ac:cxnSpMkLst>
            <pc:docMk/>
            <pc:sldMk cId="1633842563" sldId="256"/>
            <ac:cxnSpMk id="68" creationId="{523E4B0F-CBD5-4946-B37B-6B1AAFD3F7BE}"/>
          </ac:cxnSpMkLst>
        </pc:cxnChg>
        <pc:cxnChg chg="mod">
          <ac:chgData name="Carlos Agustín Arguedas  Dávila" userId="289e3b9f-3905-4361-a7d4-f646763e07d7" providerId="ADAL" clId="{887C3B3C-EFCD-49CD-B9B4-27BADF2A269F}" dt="2021-08-14T15:50:16.152" v="1082" actId="165"/>
          <ac:cxnSpMkLst>
            <pc:docMk/>
            <pc:sldMk cId="1633842563" sldId="256"/>
            <ac:cxnSpMk id="70" creationId="{A16EB229-8262-4180-AAC9-854638DCA839}"/>
          </ac:cxnSpMkLst>
        </pc:cxnChg>
        <pc:cxnChg chg="mod">
          <ac:chgData name="Carlos Agustín Arguedas  Dávila" userId="289e3b9f-3905-4361-a7d4-f646763e07d7" providerId="ADAL" clId="{887C3B3C-EFCD-49CD-B9B4-27BADF2A269F}" dt="2021-08-14T15:50:16.152" v="1082" actId="165"/>
          <ac:cxnSpMkLst>
            <pc:docMk/>
            <pc:sldMk cId="1633842563" sldId="256"/>
            <ac:cxnSpMk id="73" creationId="{8D36A54D-906A-4304-BC6B-2464CE5831BB}"/>
          </ac:cxnSpMkLst>
        </pc:cxnChg>
        <pc:cxnChg chg="mod">
          <ac:chgData name="Carlos Agustín Arguedas  Dávila" userId="289e3b9f-3905-4361-a7d4-f646763e07d7" providerId="ADAL" clId="{887C3B3C-EFCD-49CD-B9B4-27BADF2A269F}" dt="2021-08-14T15:50:16.152" v="1082" actId="165"/>
          <ac:cxnSpMkLst>
            <pc:docMk/>
            <pc:sldMk cId="1633842563" sldId="256"/>
            <ac:cxnSpMk id="79" creationId="{6175E0DE-EE01-45FF-9AF0-B282E4EA0A1C}"/>
          </ac:cxnSpMkLst>
        </pc:cxnChg>
        <pc:cxnChg chg="mod">
          <ac:chgData name="Carlos Agustín Arguedas  Dávila" userId="289e3b9f-3905-4361-a7d4-f646763e07d7" providerId="ADAL" clId="{887C3B3C-EFCD-49CD-B9B4-27BADF2A269F}" dt="2021-08-14T15:50:16.152" v="1082" actId="165"/>
          <ac:cxnSpMkLst>
            <pc:docMk/>
            <pc:sldMk cId="1633842563" sldId="256"/>
            <ac:cxnSpMk id="81" creationId="{BFBCB4D4-DC3F-4D7F-89B7-F812E061FEB2}"/>
          </ac:cxnSpMkLst>
        </pc:cxnChg>
        <pc:cxnChg chg="mod">
          <ac:chgData name="Carlos Agustín Arguedas  Dávila" userId="289e3b9f-3905-4361-a7d4-f646763e07d7" providerId="ADAL" clId="{887C3B3C-EFCD-49CD-B9B4-27BADF2A269F}" dt="2021-08-14T15:50:16.152" v="1082" actId="165"/>
          <ac:cxnSpMkLst>
            <pc:docMk/>
            <pc:sldMk cId="1633842563" sldId="256"/>
            <ac:cxnSpMk id="83" creationId="{87BF87F0-3D48-4B72-8FCE-92C913C3E6AE}"/>
          </ac:cxnSpMkLst>
        </pc:cxnChg>
        <pc:cxnChg chg="mod">
          <ac:chgData name="Carlos Agustín Arguedas  Dávila" userId="289e3b9f-3905-4361-a7d4-f646763e07d7" providerId="ADAL" clId="{887C3B3C-EFCD-49CD-B9B4-27BADF2A269F}" dt="2021-08-14T15:50:16.152" v="1082" actId="165"/>
          <ac:cxnSpMkLst>
            <pc:docMk/>
            <pc:sldMk cId="1633842563" sldId="256"/>
            <ac:cxnSpMk id="88" creationId="{1B8B438B-6ED6-49DD-9D18-DD2484AEE2A2}"/>
          </ac:cxnSpMkLst>
        </pc:cxnChg>
        <pc:cxnChg chg="mod">
          <ac:chgData name="Carlos Agustín Arguedas  Dávila" userId="289e3b9f-3905-4361-a7d4-f646763e07d7" providerId="ADAL" clId="{887C3B3C-EFCD-49CD-B9B4-27BADF2A269F}" dt="2021-08-14T15:50:16.152" v="1082" actId="165"/>
          <ac:cxnSpMkLst>
            <pc:docMk/>
            <pc:sldMk cId="1633842563" sldId="256"/>
            <ac:cxnSpMk id="90" creationId="{6CFF4D77-3CD6-4527-997F-6AAF4F4E007B}"/>
          </ac:cxnSpMkLst>
        </pc:cxnChg>
        <pc:cxnChg chg="mod">
          <ac:chgData name="Carlos Agustín Arguedas  Dávila" userId="289e3b9f-3905-4361-a7d4-f646763e07d7" providerId="ADAL" clId="{887C3B3C-EFCD-49CD-B9B4-27BADF2A269F}" dt="2021-08-14T15:50:16.152" v="1082" actId="165"/>
          <ac:cxnSpMkLst>
            <pc:docMk/>
            <pc:sldMk cId="1633842563" sldId="256"/>
            <ac:cxnSpMk id="93" creationId="{BECACB89-CB8E-49AC-BA44-49F252573B53}"/>
          </ac:cxnSpMkLst>
        </pc:cxnChg>
        <pc:cxnChg chg="mod">
          <ac:chgData name="Carlos Agustín Arguedas  Dávila" userId="289e3b9f-3905-4361-a7d4-f646763e07d7" providerId="ADAL" clId="{887C3B3C-EFCD-49CD-B9B4-27BADF2A269F}" dt="2021-08-14T15:50:16.152" v="1082" actId="165"/>
          <ac:cxnSpMkLst>
            <pc:docMk/>
            <pc:sldMk cId="1633842563" sldId="256"/>
            <ac:cxnSpMk id="108" creationId="{FCF2B758-C735-40E6-8408-D562D9F31B45}"/>
          </ac:cxnSpMkLst>
        </pc:cxnChg>
        <pc:cxnChg chg="mod">
          <ac:chgData name="Carlos Agustín Arguedas  Dávila" userId="289e3b9f-3905-4361-a7d4-f646763e07d7" providerId="ADAL" clId="{887C3B3C-EFCD-49CD-B9B4-27BADF2A269F}" dt="2021-08-14T15:50:16.152" v="1082" actId="165"/>
          <ac:cxnSpMkLst>
            <pc:docMk/>
            <pc:sldMk cId="1633842563" sldId="256"/>
            <ac:cxnSpMk id="117" creationId="{F0948262-0774-4910-A226-7165E21029E9}"/>
          </ac:cxnSpMkLst>
        </pc:cxnChg>
        <pc:cxnChg chg="add mod">
          <ac:chgData name="Carlos Agustín Arguedas  Dávila" userId="289e3b9f-3905-4361-a7d4-f646763e07d7" providerId="ADAL" clId="{887C3B3C-EFCD-49CD-B9B4-27BADF2A269F}" dt="2021-08-14T15:50:16.152" v="1082" actId="165"/>
          <ac:cxnSpMkLst>
            <pc:docMk/>
            <pc:sldMk cId="1633842563" sldId="256"/>
            <ac:cxnSpMk id="129" creationId="{D02F5223-58B4-48CB-A10F-0C3D8717C104}"/>
          </ac:cxnSpMkLst>
        </pc:cxnChg>
        <pc:cxnChg chg="add mod">
          <ac:chgData name="Carlos Agustín Arguedas  Dávila" userId="289e3b9f-3905-4361-a7d4-f646763e07d7" providerId="ADAL" clId="{887C3B3C-EFCD-49CD-B9B4-27BADF2A269F}" dt="2021-08-14T15:50:16.152" v="1082" actId="165"/>
          <ac:cxnSpMkLst>
            <pc:docMk/>
            <pc:sldMk cId="1633842563" sldId="256"/>
            <ac:cxnSpMk id="131" creationId="{B031DA83-0922-474A-8057-A1044ABEB0F4}"/>
          </ac:cxnSpMkLst>
        </pc:cxnChg>
        <pc:cxnChg chg="add del mod">
          <ac:chgData name="Carlos Agustín Arguedas  Dávila" userId="289e3b9f-3905-4361-a7d4-f646763e07d7" providerId="ADAL" clId="{887C3B3C-EFCD-49CD-B9B4-27BADF2A269F}" dt="2021-08-06T06:02:01.386" v="24" actId="478"/>
          <ac:cxnSpMkLst>
            <pc:docMk/>
            <pc:sldMk cId="1633842563" sldId="256"/>
            <ac:cxnSpMk id="135" creationId="{B421446B-EACF-43B1-9321-05E6954C4833}"/>
          </ac:cxnSpMkLst>
        </pc:cxnChg>
        <pc:cxnChg chg="add mod">
          <ac:chgData name="Carlos Agustín Arguedas  Dávila" userId="289e3b9f-3905-4361-a7d4-f646763e07d7" providerId="ADAL" clId="{887C3B3C-EFCD-49CD-B9B4-27BADF2A269F}" dt="2021-08-14T15:50:16.152" v="1082" actId="165"/>
          <ac:cxnSpMkLst>
            <pc:docMk/>
            <pc:sldMk cId="1633842563" sldId="256"/>
            <ac:cxnSpMk id="155" creationId="{B747CB96-8442-4864-B44E-CD5E234C81EB}"/>
          </ac:cxnSpMkLst>
        </pc:cxnChg>
        <pc:cxnChg chg="add del mod">
          <ac:chgData name="Carlos Agustín Arguedas  Dávila" userId="289e3b9f-3905-4361-a7d4-f646763e07d7" providerId="ADAL" clId="{887C3B3C-EFCD-49CD-B9B4-27BADF2A269F}" dt="2021-08-06T06:08:45.342" v="117" actId="478"/>
          <ac:cxnSpMkLst>
            <pc:docMk/>
            <pc:sldMk cId="1633842563" sldId="256"/>
            <ac:cxnSpMk id="158" creationId="{88C6CE0A-7850-44A1-8009-A90139385602}"/>
          </ac:cxnSpMkLst>
        </pc:cxnChg>
        <pc:cxnChg chg="add mod">
          <ac:chgData name="Carlos Agustín Arguedas  Dávila" userId="289e3b9f-3905-4361-a7d4-f646763e07d7" providerId="ADAL" clId="{887C3B3C-EFCD-49CD-B9B4-27BADF2A269F}" dt="2021-08-14T15:50:16.152" v="1082" actId="165"/>
          <ac:cxnSpMkLst>
            <pc:docMk/>
            <pc:sldMk cId="1633842563" sldId="256"/>
            <ac:cxnSpMk id="163" creationId="{BEEDCBCE-1E45-4B9F-BC42-869DD3D5757A}"/>
          </ac:cxnSpMkLst>
        </pc:cxnChg>
        <pc:cxnChg chg="add mod">
          <ac:chgData name="Carlos Agustín Arguedas  Dávila" userId="289e3b9f-3905-4361-a7d4-f646763e07d7" providerId="ADAL" clId="{887C3B3C-EFCD-49CD-B9B4-27BADF2A269F}" dt="2021-08-14T15:50:16.152" v="1082" actId="165"/>
          <ac:cxnSpMkLst>
            <pc:docMk/>
            <pc:sldMk cId="1633842563" sldId="256"/>
            <ac:cxnSpMk id="172" creationId="{0E1FF9AB-6D19-44DC-AFD6-BED727DAB3CF}"/>
          </ac:cxnSpMkLst>
        </pc:cxnChg>
        <pc:cxnChg chg="add mod">
          <ac:chgData name="Carlos Agustín Arguedas  Dávila" userId="289e3b9f-3905-4361-a7d4-f646763e07d7" providerId="ADAL" clId="{887C3B3C-EFCD-49CD-B9B4-27BADF2A269F}" dt="2021-08-14T15:50:16.152" v="1082" actId="165"/>
          <ac:cxnSpMkLst>
            <pc:docMk/>
            <pc:sldMk cId="1633842563" sldId="256"/>
            <ac:cxnSpMk id="198" creationId="{CBC107C3-49A8-45F9-9F8F-50BF13D1FB31}"/>
          </ac:cxnSpMkLst>
        </pc:cxnChg>
        <pc:cxnChg chg="add mod">
          <ac:chgData name="Carlos Agustín Arguedas  Dávila" userId="289e3b9f-3905-4361-a7d4-f646763e07d7" providerId="ADAL" clId="{887C3B3C-EFCD-49CD-B9B4-27BADF2A269F}" dt="2021-08-14T15:50:16.152" v="1082" actId="165"/>
          <ac:cxnSpMkLst>
            <pc:docMk/>
            <pc:sldMk cId="1633842563" sldId="256"/>
            <ac:cxnSpMk id="200" creationId="{1FDAA2AE-A7CA-48B2-9153-5B21E92DA3BD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81" y="5891626"/>
            <a:ext cx="30599777" cy="12533242"/>
          </a:xfrm>
        </p:spPr>
        <p:txBody>
          <a:bodyPr anchor="b"/>
          <a:lstStyle>
            <a:lvl1pPr algn="ctr">
              <a:defRPr sz="23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18908198"/>
            <a:ext cx="26999804" cy="8691601"/>
          </a:xfrm>
        </p:spPr>
        <p:txBody>
          <a:bodyPr/>
          <a:lstStyle>
            <a:lvl1pPr marL="0" indent="0" algn="ctr">
              <a:buNone/>
              <a:defRPr sz="9449"/>
            </a:lvl1pPr>
            <a:lvl2pPr marL="1799996" indent="0" algn="ctr">
              <a:buNone/>
              <a:defRPr sz="7874"/>
            </a:lvl2pPr>
            <a:lvl3pPr marL="3599993" indent="0" algn="ctr">
              <a:buNone/>
              <a:defRPr sz="7087"/>
            </a:lvl3pPr>
            <a:lvl4pPr marL="5399989" indent="0" algn="ctr">
              <a:buNone/>
              <a:defRPr sz="6299"/>
            </a:lvl4pPr>
            <a:lvl5pPr marL="7199986" indent="0" algn="ctr">
              <a:buNone/>
              <a:defRPr sz="6299"/>
            </a:lvl5pPr>
            <a:lvl6pPr marL="8999982" indent="0" algn="ctr">
              <a:buNone/>
              <a:defRPr sz="6299"/>
            </a:lvl6pPr>
            <a:lvl7pPr marL="10799978" indent="0" algn="ctr">
              <a:buNone/>
              <a:defRPr sz="6299"/>
            </a:lvl7pPr>
            <a:lvl8pPr marL="12599975" indent="0" algn="ctr">
              <a:buNone/>
              <a:defRPr sz="6299"/>
            </a:lvl8pPr>
            <a:lvl9pPr marL="14399971" indent="0" algn="ctr">
              <a:buNone/>
              <a:defRPr sz="62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110DC-5684-46E3-AF9E-C67E741662AE}" type="datetimeFigureOut">
              <a:rPr lang="es-ES" smtClean="0"/>
              <a:t>14/08/2021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0C0DD-7129-4C17-AFC5-9FBA7537BA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2362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110DC-5684-46E3-AF9E-C67E741662AE}" type="datetimeFigureOut">
              <a:rPr lang="es-ES" smtClean="0"/>
              <a:t>14/08/2021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0C0DD-7129-4C17-AFC5-9FBA7537BA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2329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4" y="1916653"/>
            <a:ext cx="7762444" cy="305081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4" y="1916653"/>
            <a:ext cx="22837334" cy="305081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110DC-5684-46E3-AF9E-C67E741662AE}" type="datetimeFigureOut">
              <a:rPr lang="es-ES" smtClean="0"/>
              <a:t>14/08/2021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0C0DD-7129-4C17-AFC5-9FBA7537BA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688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110DC-5684-46E3-AF9E-C67E741662AE}" type="datetimeFigureOut">
              <a:rPr lang="es-ES" smtClean="0"/>
              <a:t>14/08/2021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0C0DD-7129-4C17-AFC5-9FBA7537BA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6388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4" y="8974945"/>
            <a:ext cx="31049774" cy="14974888"/>
          </a:xfrm>
        </p:spPr>
        <p:txBody>
          <a:bodyPr anchor="b"/>
          <a:lstStyle>
            <a:lvl1pPr>
              <a:defRPr sz="23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4" y="24091502"/>
            <a:ext cx="31049774" cy="7874940"/>
          </a:xfrm>
        </p:spPr>
        <p:txBody>
          <a:bodyPr/>
          <a:lstStyle>
            <a:lvl1pPr marL="0" indent="0">
              <a:buNone/>
              <a:defRPr sz="9449">
                <a:solidFill>
                  <a:schemeClr val="tx1"/>
                </a:solidFill>
              </a:defRPr>
            </a:lvl1pPr>
            <a:lvl2pPr marL="1799996" indent="0">
              <a:buNone/>
              <a:defRPr sz="7874">
                <a:solidFill>
                  <a:schemeClr val="tx1">
                    <a:tint val="75000"/>
                  </a:schemeClr>
                </a:solidFill>
              </a:defRPr>
            </a:lvl2pPr>
            <a:lvl3pPr marL="3599993" indent="0">
              <a:buNone/>
              <a:defRPr sz="7087">
                <a:solidFill>
                  <a:schemeClr val="tx1">
                    <a:tint val="75000"/>
                  </a:schemeClr>
                </a:solidFill>
              </a:defRPr>
            </a:lvl3pPr>
            <a:lvl4pPr marL="5399989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4pPr>
            <a:lvl5pPr marL="7199986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5pPr>
            <a:lvl6pPr marL="8999982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6pPr>
            <a:lvl7pPr marL="10799978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7pPr>
            <a:lvl8pPr marL="12599975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8pPr>
            <a:lvl9pPr marL="14399971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110DC-5684-46E3-AF9E-C67E741662AE}" type="datetimeFigureOut">
              <a:rPr lang="es-ES" smtClean="0"/>
              <a:t>14/08/2021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0C0DD-7129-4C17-AFC5-9FBA7537BA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1390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9583264"/>
            <a:ext cx="15299889" cy="2284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7" y="9583264"/>
            <a:ext cx="15299889" cy="2284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110DC-5684-46E3-AF9E-C67E741662AE}" type="datetimeFigureOut">
              <a:rPr lang="es-ES" smtClean="0"/>
              <a:t>14/08/2021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0C0DD-7129-4C17-AFC5-9FBA7537BA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1728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1916661"/>
            <a:ext cx="31049774" cy="69582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5" y="8824938"/>
            <a:ext cx="15229574" cy="4324966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96" indent="0">
              <a:buNone/>
              <a:defRPr sz="7874" b="1"/>
            </a:lvl2pPr>
            <a:lvl3pPr marL="3599993" indent="0">
              <a:buNone/>
              <a:defRPr sz="7087" b="1"/>
            </a:lvl3pPr>
            <a:lvl4pPr marL="5399989" indent="0">
              <a:buNone/>
              <a:defRPr sz="6299" b="1"/>
            </a:lvl4pPr>
            <a:lvl5pPr marL="7199986" indent="0">
              <a:buNone/>
              <a:defRPr sz="6299" b="1"/>
            </a:lvl5pPr>
            <a:lvl6pPr marL="8999982" indent="0">
              <a:buNone/>
              <a:defRPr sz="6299" b="1"/>
            </a:lvl6pPr>
            <a:lvl7pPr marL="10799978" indent="0">
              <a:buNone/>
              <a:defRPr sz="6299" b="1"/>
            </a:lvl7pPr>
            <a:lvl8pPr marL="12599975" indent="0">
              <a:buNone/>
              <a:defRPr sz="6299" b="1"/>
            </a:lvl8pPr>
            <a:lvl9pPr marL="14399971" indent="0">
              <a:buNone/>
              <a:defRPr sz="62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5" y="13149904"/>
            <a:ext cx="15229574" cy="1934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9" y="8824938"/>
            <a:ext cx="15304578" cy="4324966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96" indent="0">
              <a:buNone/>
              <a:defRPr sz="7874" b="1"/>
            </a:lvl2pPr>
            <a:lvl3pPr marL="3599993" indent="0">
              <a:buNone/>
              <a:defRPr sz="7087" b="1"/>
            </a:lvl3pPr>
            <a:lvl4pPr marL="5399989" indent="0">
              <a:buNone/>
              <a:defRPr sz="6299" b="1"/>
            </a:lvl4pPr>
            <a:lvl5pPr marL="7199986" indent="0">
              <a:buNone/>
              <a:defRPr sz="6299" b="1"/>
            </a:lvl5pPr>
            <a:lvl6pPr marL="8999982" indent="0">
              <a:buNone/>
              <a:defRPr sz="6299" b="1"/>
            </a:lvl6pPr>
            <a:lvl7pPr marL="10799978" indent="0">
              <a:buNone/>
              <a:defRPr sz="6299" b="1"/>
            </a:lvl7pPr>
            <a:lvl8pPr marL="12599975" indent="0">
              <a:buNone/>
              <a:defRPr sz="6299" b="1"/>
            </a:lvl8pPr>
            <a:lvl9pPr marL="14399971" indent="0">
              <a:buNone/>
              <a:defRPr sz="62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9" y="13149904"/>
            <a:ext cx="15304578" cy="1934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110DC-5684-46E3-AF9E-C67E741662AE}" type="datetimeFigureOut">
              <a:rPr lang="es-ES" smtClean="0"/>
              <a:t>14/08/2021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0C0DD-7129-4C17-AFC5-9FBA7537BA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5467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110DC-5684-46E3-AF9E-C67E741662AE}" type="datetimeFigureOut">
              <a:rPr lang="es-ES" smtClean="0"/>
              <a:t>14/08/2021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0C0DD-7129-4C17-AFC5-9FBA7537BA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687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110DC-5684-46E3-AF9E-C67E741662AE}" type="datetimeFigureOut">
              <a:rPr lang="es-ES" smtClean="0"/>
              <a:t>14/08/2021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0C0DD-7129-4C17-AFC5-9FBA7537BA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327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99982"/>
            <a:ext cx="11610853" cy="839993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8" y="5183304"/>
            <a:ext cx="18224867" cy="25583147"/>
          </a:xfrm>
        </p:spPr>
        <p:txBody>
          <a:bodyPr/>
          <a:lstStyle>
            <a:lvl1pPr>
              <a:defRPr sz="12598"/>
            </a:lvl1pPr>
            <a:lvl2pPr>
              <a:defRPr sz="11024"/>
            </a:lvl2pPr>
            <a:lvl3pPr>
              <a:defRPr sz="9449"/>
            </a:lvl3pPr>
            <a:lvl4pPr>
              <a:defRPr sz="7874"/>
            </a:lvl4pPr>
            <a:lvl5pPr>
              <a:defRPr sz="7874"/>
            </a:lvl5pPr>
            <a:lvl6pPr>
              <a:defRPr sz="7874"/>
            </a:lvl6pPr>
            <a:lvl7pPr>
              <a:defRPr sz="7874"/>
            </a:lvl7pPr>
            <a:lvl8pPr>
              <a:defRPr sz="7874"/>
            </a:lvl8pPr>
            <a:lvl9pPr>
              <a:defRPr sz="787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0799922"/>
            <a:ext cx="11610853" cy="20008190"/>
          </a:xfrm>
        </p:spPr>
        <p:txBody>
          <a:bodyPr/>
          <a:lstStyle>
            <a:lvl1pPr marL="0" indent="0">
              <a:buNone/>
              <a:defRPr sz="6299"/>
            </a:lvl1pPr>
            <a:lvl2pPr marL="1799996" indent="0">
              <a:buNone/>
              <a:defRPr sz="5512"/>
            </a:lvl2pPr>
            <a:lvl3pPr marL="3599993" indent="0">
              <a:buNone/>
              <a:defRPr sz="4724"/>
            </a:lvl3pPr>
            <a:lvl4pPr marL="5399989" indent="0">
              <a:buNone/>
              <a:defRPr sz="3937"/>
            </a:lvl4pPr>
            <a:lvl5pPr marL="7199986" indent="0">
              <a:buNone/>
              <a:defRPr sz="3937"/>
            </a:lvl5pPr>
            <a:lvl6pPr marL="8999982" indent="0">
              <a:buNone/>
              <a:defRPr sz="3937"/>
            </a:lvl6pPr>
            <a:lvl7pPr marL="10799978" indent="0">
              <a:buNone/>
              <a:defRPr sz="3937"/>
            </a:lvl7pPr>
            <a:lvl8pPr marL="12599975" indent="0">
              <a:buNone/>
              <a:defRPr sz="3937"/>
            </a:lvl8pPr>
            <a:lvl9pPr marL="14399971" indent="0">
              <a:buNone/>
              <a:defRPr sz="393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110DC-5684-46E3-AF9E-C67E741662AE}" type="datetimeFigureOut">
              <a:rPr lang="es-ES" smtClean="0"/>
              <a:t>14/08/2021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0C0DD-7129-4C17-AFC5-9FBA7537BA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7863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2399982"/>
            <a:ext cx="11610853" cy="839993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5183304"/>
            <a:ext cx="18224867" cy="25583147"/>
          </a:xfrm>
        </p:spPr>
        <p:txBody>
          <a:bodyPr anchor="t"/>
          <a:lstStyle>
            <a:lvl1pPr marL="0" indent="0">
              <a:buNone/>
              <a:defRPr sz="12598"/>
            </a:lvl1pPr>
            <a:lvl2pPr marL="1799996" indent="0">
              <a:buNone/>
              <a:defRPr sz="11024"/>
            </a:lvl2pPr>
            <a:lvl3pPr marL="3599993" indent="0">
              <a:buNone/>
              <a:defRPr sz="9449"/>
            </a:lvl3pPr>
            <a:lvl4pPr marL="5399989" indent="0">
              <a:buNone/>
              <a:defRPr sz="7874"/>
            </a:lvl4pPr>
            <a:lvl5pPr marL="7199986" indent="0">
              <a:buNone/>
              <a:defRPr sz="7874"/>
            </a:lvl5pPr>
            <a:lvl6pPr marL="8999982" indent="0">
              <a:buNone/>
              <a:defRPr sz="7874"/>
            </a:lvl6pPr>
            <a:lvl7pPr marL="10799978" indent="0">
              <a:buNone/>
              <a:defRPr sz="7874"/>
            </a:lvl7pPr>
            <a:lvl8pPr marL="12599975" indent="0">
              <a:buNone/>
              <a:defRPr sz="7874"/>
            </a:lvl8pPr>
            <a:lvl9pPr marL="14399971" indent="0">
              <a:buNone/>
              <a:defRPr sz="787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10799922"/>
            <a:ext cx="11610853" cy="20008190"/>
          </a:xfrm>
        </p:spPr>
        <p:txBody>
          <a:bodyPr/>
          <a:lstStyle>
            <a:lvl1pPr marL="0" indent="0">
              <a:buNone/>
              <a:defRPr sz="6299"/>
            </a:lvl1pPr>
            <a:lvl2pPr marL="1799996" indent="0">
              <a:buNone/>
              <a:defRPr sz="5512"/>
            </a:lvl2pPr>
            <a:lvl3pPr marL="3599993" indent="0">
              <a:buNone/>
              <a:defRPr sz="4724"/>
            </a:lvl3pPr>
            <a:lvl4pPr marL="5399989" indent="0">
              <a:buNone/>
              <a:defRPr sz="3937"/>
            </a:lvl4pPr>
            <a:lvl5pPr marL="7199986" indent="0">
              <a:buNone/>
              <a:defRPr sz="3937"/>
            </a:lvl5pPr>
            <a:lvl6pPr marL="8999982" indent="0">
              <a:buNone/>
              <a:defRPr sz="3937"/>
            </a:lvl6pPr>
            <a:lvl7pPr marL="10799978" indent="0">
              <a:buNone/>
              <a:defRPr sz="3937"/>
            </a:lvl7pPr>
            <a:lvl8pPr marL="12599975" indent="0">
              <a:buNone/>
              <a:defRPr sz="3937"/>
            </a:lvl8pPr>
            <a:lvl9pPr marL="14399971" indent="0">
              <a:buNone/>
              <a:defRPr sz="393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110DC-5684-46E3-AF9E-C67E741662AE}" type="datetimeFigureOut">
              <a:rPr lang="es-ES" smtClean="0"/>
              <a:t>14/08/2021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0C0DD-7129-4C17-AFC5-9FBA7537BA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461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1916661"/>
            <a:ext cx="31049774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9583264"/>
            <a:ext cx="31049774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33366432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110DC-5684-46E3-AF9E-C67E741662AE}" type="datetimeFigureOut">
              <a:rPr lang="es-ES" smtClean="0"/>
              <a:t>14/08/2021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33366432"/>
            <a:ext cx="12149912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33366432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0C0DD-7129-4C17-AFC5-9FBA7537BA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5018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599993" rtl="0" eaLnBrk="1" latinLnBrk="0" hangingPunct="1">
        <a:lnSpc>
          <a:spcPct val="90000"/>
        </a:lnSpc>
        <a:spcBef>
          <a:spcPct val="0"/>
        </a:spcBef>
        <a:buNone/>
        <a:defRPr sz="173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9998" indent="-899998" algn="l" defTabSz="3599993" rtl="0" eaLnBrk="1" latinLnBrk="0" hangingPunct="1">
        <a:lnSpc>
          <a:spcPct val="90000"/>
        </a:lnSpc>
        <a:spcBef>
          <a:spcPts val="3937"/>
        </a:spcBef>
        <a:buFont typeface="Arial" panose="020B0604020202020204" pitchFamily="34" charset="0"/>
        <a:buChar char="•"/>
        <a:defRPr sz="11024" kern="1200">
          <a:solidFill>
            <a:schemeClr val="tx1"/>
          </a:solidFill>
          <a:latin typeface="+mn-lt"/>
          <a:ea typeface="+mn-ea"/>
          <a:cs typeface="+mn-cs"/>
        </a:defRPr>
      </a:lvl1pPr>
      <a:lvl2pPr marL="2699995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9449" kern="1200">
          <a:solidFill>
            <a:schemeClr val="tx1"/>
          </a:solidFill>
          <a:latin typeface="+mn-lt"/>
          <a:ea typeface="+mn-ea"/>
          <a:cs typeface="+mn-cs"/>
        </a:defRPr>
      </a:lvl2pPr>
      <a:lvl3pPr marL="4499991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874" kern="1200">
          <a:solidFill>
            <a:schemeClr val="tx1"/>
          </a:solidFill>
          <a:latin typeface="+mn-lt"/>
          <a:ea typeface="+mn-ea"/>
          <a:cs typeface="+mn-cs"/>
        </a:defRPr>
      </a:lvl3pPr>
      <a:lvl4pPr marL="6299987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8099984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9899980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1699977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3499973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5299969" indent="-899998" algn="l" defTabSz="3599993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1pPr>
      <a:lvl2pPr marL="1799996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2pPr>
      <a:lvl3pPr marL="3599993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3pPr>
      <a:lvl4pPr marL="5399989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7199986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8999982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0799978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2599975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4399971" algn="l" defTabSz="3599993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5CE24629-7667-4740-B5B4-901AD503A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08" y="10943732"/>
            <a:ext cx="20612100" cy="102298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5F8CD3-2D26-4929-9796-23F2A03FBD00}"/>
              </a:ext>
            </a:extLst>
          </p:cNvPr>
          <p:cNvGrpSpPr/>
          <p:nvPr/>
        </p:nvGrpSpPr>
        <p:grpSpPr>
          <a:xfrm>
            <a:off x="8404008" y="10943732"/>
            <a:ext cx="20612100" cy="10229850"/>
            <a:chOff x="8404008" y="10943732"/>
            <a:chExt cx="20612100" cy="10229850"/>
          </a:xfrm>
        </p:grpSpPr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2D533B67-FB5B-458E-9A5E-3D92683A71C5}"/>
                </a:ext>
              </a:extLst>
            </p:cNvPr>
            <p:cNvGrpSpPr/>
            <p:nvPr/>
          </p:nvGrpSpPr>
          <p:grpSpPr>
            <a:xfrm>
              <a:off x="8404008" y="10943732"/>
              <a:ext cx="20612100" cy="10229850"/>
              <a:chOff x="8404008" y="10943732"/>
              <a:chExt cx="20612100" cy="10229850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3702C4DD-1BF5-47E7-8DFA-AF3CACA409E1}"/>
                  </a:ext>
                </a:extLst>
              </p:cNvPr>
              <p:cNvGrpSpPr/>
              <p:nvPr/>
            </p:nvGrpSpPr>
            <p:grpSpPr>
              <a:xfrm>
                <a:off x="8404008" y="10943732"/>
                <a:ext cx="20612100" cy="10229850"/>
                <a:chOff x="8404008" y="10943732"/>
                <a:chExt cx="20612100" cy="10229850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7929A825-ECE7-441B-9756-567E752045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alphaModFix/>
                </a:blip>
                <a:srcRect l="24459" t="17077" r="10776" b="6138"/>
                <a:stretch/>
              </p:blipFill>
              <p:spPr>
                <a:xfrm>
                  <a:off x="8404008" y="10943732"/>
                  <a:ext cx="20612100" cy="10229850"/>
                </a:xfrm>
                <a:prstGeom prst="rect">
                  <a:avLst/>
                </a:prstGeom>
              </p:spPr>
            </p:pic>
            <p:grpSp>
              <p:nvGrpSpPr>
                <p:cNvPr id="226" name="Group 225">
                  <a:extLst>
                    <a:ext uri="{FF2B5EF4-FFF2-40B4-BE49-F238E27FC236}">
                      <a16:creationId xmlns:a16="http://schemas.microsoft.com/office/drawing/2014/main" id="{058130F3-E631-4FCB-9E0B-EE7CB4D464F3}"/>
                    </a:ext>
                  </a:extLst>
                </p:cNvPr>
                <p:cNvGrpSpPr/>
                <p:nvPr/>
              </p:nvGrpSpPr>
              <p:grpSpPr>
                <a:xfrm>
                  <a:off x="14309819" y="12902202"/>
                  <a:ext cx="10672845" cy="6812643"/>
                  <a:chOff x="14309819" y="12902202"/>
                  <a:chExt cx="10672845" cy="6812643"/>
                </a:xfrm>
              </p:grpSpPr>
              <p:sp>
                <p:nvSpPr>
                  <p:cNvPr id="199" name="Oval 198">
                    <a:extLst>
                      <a:ext uri="{FF2B5EF4-FFF2-40B4-BE49-F238E27FC236}">
                        <a16:creationId xmlns:a16="http://schemas.microsoft.com/office/drawing/2014/main" id="{74BC008C-125E-4CC5-91C8-7E1DA67D109F}"/>
                      </a:ext>
                    </a:extLst>
                  </p:cNvPr>
                  <p:cNvSpPr/>
                  <p:nvPr/>
                </p:nvSpPr>
                <p:spPr>
                  <a:xfrm>
                    <a:off x="24130635" y="12967102"/>
                    <a:ext cx="61912" cy="73461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grpSp>
                <p:nvGrpSpPr>
                  <p:cNvPr id="225" name="Group 224">
                    <a:extLst>
                      <a:ext uri="{FF2B5EF4-FFF2-40B4-BE49-F238E27FC236}">
                        <a16:creationId xmlns:a16="http://schemas.microsoft.com/office/drawing/2014/main" id="{DAD46FCE-FCC5-4042-9D8C-4A7CE00981BA}"/>
                      </a:ext>
                    </a:extLst>
                  </p:cNvPr>
                  <p:cNvGrpSpPr/>
                  <p:nvPr/>
                </p:nvGrpSpPr>
                <p:grpSpPr>
                  <a:xfrm>
                    <a:off x="14309819" y="12902202"/>
                    <a:ext cx="10672845" cy="6812643"/>
                    <a:chOff x="14309819" y="12902202"/>
                    <a:chExt cx="10672845" cy="6812643"/>
                  </a:xfrm>
                </p:grpSpPr>
                <p:grpSp>
                  <p:nvGrpSpPr>
                    <p:cNvPr id="224" name="Group 223">
                      <a:extLst>
                        <a:ext uri="{FF2B5EF4-FFF2-40B4-BE49-F238E27FC236}">
                          <a16:creationId xmlns:a16="http://schemas.microsoft.com/office/drawing/2014/main" id="{623EC125-8F76-49E0-AD36-6531D600DE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309819" y="12929616"/>
                      <a:ext cx="9623077" cy="6785229"/>
                      <a:chOff x="14309819" y="12929616"/>
                      <a:chExt cx="9623077" cy="6785229"/>
                    </a:xfrm>
                  </p:grpSpPr>
                  <p:grpSp>
                    <p:nvGrpSpPr>
                      <p:cNvPr id="222" name="Group 221">
                        <a:extLst>
                          <a:ext uri="{FF2B5EF4-FFF2-40B4-BE49-F238E27FC236}">
                            <a16:creationId xmlns:a16="http://schemas.microsoft.com/office/drawing/2014/main" id="{664F4A92-9727-4762-B973-4DEF952383F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309819" y="12929616"/>
                        <a:ext cx="9623077" cy="6785229"/>
                        <a:chOff x="14309819" y="12929616"/>
                        <a:chExt cx="9623077" cy="6785229"/>
                      </a:xfrm>
                    </p:grpSpPr>
                    <p:grpSp>
                      <p:nvGrpSpPr>
                        <p:cNvPr id="221" name="Group 220">
                          <a:extLst>
                            <a:ext uri="{FF2B5EF4-FFF2-40B4-BE49-F238E27FC236}">
                              <a16:creationId xmlns:a16="http://schemas.microsoft.com/office/drawing/2014/main" id="{031F8EA0-4366-41BE-BD15-AF87085C911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4309819" y="12929616"/>
                          <a:ext cx="9623077" cy="6785229"/>
                          <a:chOff x="14309819" y="12929616"/>
                          <a:chExt cx="9623077" cy="6785229"/>
                        </a:xfrm>
                      </p:grpSpPr>
                      <p:grpSp>
                        <p:nvGrpSpPr>
                          <p:cNvPr id="218" name="Group 217">
                            <a:extLst>
                              <a:ext uri="{FF2B5EF4-FFF2-40B4-BE49-F238E27FC236}">
                                <a16:creationId xmlns:a16="http://schemas.microsoft.com/office/drawing/2014/main" id="{ED4BDFBA-367D-4FFF-ABFF-0A64D67F861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4309819" y="12929616"/>
                            <a:ext cx="9623077" cy="6547303"/>
                            <a:chOff x="14309819" y="12929616"/>
                            <a:chExt cx="9623077" cy="6547303"/>
                          </a:xfrm>
                        </p:grpSpPr>
                        <p:sp>
                          <p:nvSpPr>
                            <p:cNvPr id="112" name="Oval 111">
                              <a:extLst>
                                <a:ext uri="{FF2B5EF4-FFF2-40B4-BE49-F238E27FC236}">
                                  <a16:creationId xmlns:a16="http://schemas.microsoft.com/office/drawing/2014/main" id="{E071BA55-ACE8-4945-BAE0-C5FDC53F28C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5766036" y="17159048"/>
                              <a:ext cx="67035" cy="70964"/>
                            </a:xfrm>
                            <a:prstGeom prst="ellipse">
                              <a:avLst/>
                            </a:prstGeom>
                            <a:solidFill>
                              <a:srgbClr val="FF0000"/>
                            </a:solidFill>
                            <a:ln>
                              <a:solidFill>
                                <a:srgbClr val="FF0000"/>
                              </a:solidFill>
                              <a:prstDash val="sysDot"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s-ES" dirty="0"/>
                            </a:p>
                          </p:txBody>
                        </p:sp>
                        <p:grpSp>
                          <p:nvGrpSpPr>
                            <p:cNvPr id="217" name="Group 216">
                              <a:extLst>
                                <a:ext uri="{FF2B5EF4-FFF2-40B4-BE49-F238E27FC236}">
                                  <a16:creationId xmlns:a16="http://schemas.microsoft.com/office/drawing/2014/main" id="{85BD7C54-4CCE-4EE2-9659-665F6E80AEDA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4309819" y="12929616"/>
                              <a:ext cx="9623077" cy="6547303"/>
                              <a:chOff x="14309819" y="12929616"/>
                              <a:chExt cx="9623077" cy="6547303"/>
                            </a:xfrm>
                          </p:grpSpPr>
                          <p:sp>
                            <p:nvSpPr>
                              <p:cNvPr id="116" name="Oval 115">
                                <a:extLst>
                                  <a:ext uri="{FF2B5EF4-FFF2-40B4-BE49-F238E27FC236}">
                                    <a16:creationId xmlns:a16="http://schemas.microsoft.com/office/drawing/2014/main" id="{9060E01E-E297-485E-9315-498BEEF02A8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4758808" y="17853095"/>
                                <a:ext cx="67035" cy="70964"/>
                              </a:xfrm>
                              <a:prstGeom prst="ellipse">
                                <a:avLst/>
                              </a:prstGeom>
                              <a:solidFill>
                                <a:srgbClr val="FF0000"/>
                              </a:solidFill>
                              <a:ln>
                                <a:solidFill>
                                  <a:srgbClr val="FF0000"/>
                                </a:solidFill>
                                <a:prstDash val="sysDot"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s-ES" dirty="0"/>
                              </a:p>
                            </p:txBody>
                          </p:sp>
                          <p:sp>
                            <p:nvSpPr>
                              <p:cNvPr id="122" name="Oval 121">
                                <a:extLst>
                                  <a:ext uri="{FF2B5EF4-FFF2-40B4-BE49-F238E27FC236}">
                                    <a16:creationId xmlns:a16="http://schemas.microsoft.com/office/drawing/2014/main" id="{987064CF-83BF-4B04-B734-3EB0A30CC5D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4309819" y="17881043"/>
                                <a:ext cx="67035" cy="70964"/>
                              </a:xfrm>
                              <a:prstGeom prst="ellipse">
                                <a:avLst/>
                              </a:prstGeom>
                              <a:solidFill>
                                <a:srgbClr val="FF0000"/>
                              </a:solidFill>
                              <a:ln>
                                <a:solidFill>
                                  <a:srgbClr val="FF0000"/>
                                </a:solidFill>
                                <a:prstDash val="sysDot"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s-ES" dirty="0"/>
                              </a:p>
                            </p:txBody>
                          </p:sp>
                          <p:sp>
                            <p:nvSpPr>
                              <p:cNvPr id="128" name="Oval 127">
                                <a:extLst>
                                  <a:ext uri="{FF2B5EF4-FFF2-40B4-BE49-F238E27FC236}">
                                    <a16:creationId xmlns:a16="http://schemas.microsoft.com/office/drawing/2014/main" id="{A55569E5-BA23-47A3-9048-BD554B72556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5162667" y="18274186"/>
                                <a:ext cx="67035" cy="70964"/>
                              </a:xfrm>
                              <a:prstGeom prst="ellipse">
                                <a:avLst/>
                              </a:prstGeom>
                              <a:solidFill>
                                <a:srgbClr val="FF0000"/>
                              </a:solidFill>
                              <a:ln>
                                <a:solidFill>
                                  <a:srgbClr val="FF0000"/>
                                </a:solidFill>
                                <a:prstDash val="sysDot"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s-ES" dirty="0"/>
                              </a:p>
                            </p:txBody>
                          </p:sp>
                          <p:grpSp>
                            <p:nvGrpSpPr>
                              <p:cNvPr id="216" name="Group 215">
                                <a:extLst>
                                  <a:ext uri="{FF2B5EF4-FFF2-40B4-BE49-F238E27FC236}">
                                    <a16:creationId xmlns:a16="http://schemas.microsoft.com/office/drawing/2014/main" id="{AAC6FC8C-6FFB-424F-9D42-C3CC7655B4D3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4344650" y="12929616"/>
                                <a:ext cx="9588246" cy="6547303"/>
                                <a:chOff x="14344650" y="12929616"/>
                                <a:chExt cx="9588246" cy="6547303"/>
                              </a:xfrm>
                            </p:grpSpPr>
                            <p:sp>
                              <p:nvSpPr>
                                <p:cNvPr id="140" name="Freeform: Shape 139">
                                  <a:extLst>
                                    <a:ext uri="{FF2B5EF4-FFF2-40B4-BE49-F238E27FC236}">
                                      <a16:creationId xmlns:a16="http://schemas.microsoft.com/office/drawing/2014/main" id="{F74BF14F-D06E-4C9A-BEDF-D2585E8D55D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5872307" y="18167985"/>
                                  <a:ext cx="192558" cy="215265"/>
                                </a:xfrm>
                                <a:custGeom>
                                  <a:avLst/>
                                  <a:gdLst>
                                    <a:gd name="connsiteX0" fmla="*/ 23013 w 183033"/>
                                    <a:gd name="connsiteY0" fmla="*/ 0 h 240030"/>
                                    <a:gd name="connsiteX1" fmla="*/ 13488 w 183033"/>
                                    <a:gd name="connsiteY1" fmla="*/ 150495 h 240030"/>
                                    <a:gd name="connsiteX2" fmla="*/ 183033 w 183033"/>
                                    <a:gd name="connsiteY2" fmla="*/ 240030 h 240030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183033" h="240030">
                                      <a:moveTo>
                                        <a:pt x="23013" y="0"/>
                                      </a:moveTo>
                                      <a:cubicBezTo>
                                        <a:pt x="4915" y="55245"/>
                                        <a:pt x="-13182" y="110490"/>
                                        <a:pt x="13488" y="150495"/>
                                      </a:cubicBezTo>
                                      <a:cubicBezTo>
                                        <a:pt x="40158" y="190500"/>
                                        <a:pt x="111595" y="215265"/>
                                        <a:pt x="183033" y="240030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76200">
                                  <a:solidFill>
                                    <a:srgbClr val="FF0000"/>
                                  </a:solidFill>
                                  <a:prstDash val="sysDot"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s-ES"/>
                                </a:p>
                              </p:txBody>
                            </p:sp>
                            <p:grpSp>
                              <p:nvGrpSpPr>
                                <p:cNvPr id="215" name="Group 214">
                                  <a:extLst>
                                    <a:ext uri="{FF2B5EF4-FFF2-40B4-BE49-F238E27FC236}">
                                      <a16:creationId xmlns:a16="http://schemas.microsoft.com/office/drawing/2014/main" id="{6F42F0ED-5667-4933-91E9-C14D851EF46F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14344650" y="12929616"/>
                                  <a:ext cx="9588246" cy="5866387"/>
                                  <a:chOff x="14344650" y="12929616"/>
                                  <a:chExt cx="9588246" cy="5866387"/>
                                </a:xfrm>
                              </p:grpSpPr>
                              <p:grpSp>
                                <p:nvGrpSpPr>
                                  <p:cNvPr id="214" name="Group 213">
                                    <a:extLst>
                                      <a:ext uri="{FF2B5EF4-FFF2-40B4-BE49-F238E27FC236}">
                                        <a16:creationId xmlns:a16="http://schemas.microsoft.com/office/drawing/2014/main" id="{C4C34482-2CD6-4A23-A766-155BEA0EA47F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15781020" y="12929616"/>
                                    <a:ext cx="8151876" cy="4867387"/>
                                    <a:chOff x="15781020" y="12929616"/>
                                    <a:chExt cx="8151876" cy="4867387"/>
                                  </a:xfrm>
                                </p:grpSpPr>
                                <p:grpSp>
                                  <p:nvGrpSpPr>
                                    <p:cNvPr id="213" name="Group 212">
                                      <a:extLst>
                                        <a:ext uri="{FF2B5EF4-FFF2-40B4-BE49-F238E27FC236}">
                                          <a16:creationId xmlns:a16="http://schemas.microsoft.com/office/drawing/2014/main" id="{E6F52DCC-D101-4793-8DDC-03CCBDB1C358}"/>
                                        </a:ext>
                                      </a:extLst>
                                    </p:cNvPr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15801511" y="12929616"/>
                                      <a:ext cx="8131385" cy="4385072"/>
                                      <a:chOff x="15801511" y="12929616"/>
                                      <a:chExt cx="8131385" cy="4385072"/>
                                    </a:xfrm>
                                  </p:grpSpPr>
                                  <p:sp>
                                    <p:nvSpPr>
                                      <p:cNvPr id="98" name="Freeform: Shape 97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D60DBE25-483A-4E8F-9372-4EB9DE0FBBBE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16471350" y="16583025"/>
                                        <a:ext cx="588645" cy="689610"/>
                                      </a:xfrm>
                                      <a:custGeom>
                                        <a:avLst/>
                                        <a:gdLst>
                                          <a:gd name="connsiteX0" fmla="*/ 588645 w 588645"/>
                                          <a:gd name="connsiteY0" fmla="*/ 0 h 689610"/>
                                          <a:gd name="connsiteX1" fmla="*/ 447675 w 588645"/>
                                          <a:gd name="connsiteY1" fmla="*/ 384810 h 689610"/>
                                          <a:gd name="connsiteX2" fmla="*/ 375285 w 588645"/>
                                          <a:gd name="connsiteY2" fmla="*/ 561975 h 689610"/>
                                          <a:gd name="connsiteX3" fmla="*/ 0 w 588645"/>
                                          <a:gd name="connsiteY3" fmla="*/ 689610 h 689610"/>
                                        </a:gdLst>
                                        <a:ahLst/>
                                        <a:cxnLst>
                                          <a:cxn ang="0">
                                            <a:pos x="connsiteX0" y="connsiteY0"/>
                                          </a:cxn>
                                          <a:cxn ang="0">
                                            <a:pos x="connsiteX1" y="connsiteY1"/>
                                          </a:cxn>
                                          <a:cxn ang="0">
                                            <a:pos x="connsiteX2" y="connsiteY2"/>
                                          </a:cxn>
                                          <a:cxn ang="0">
                                            <a:pos x="connsiteX3" y="connsiteY3"/>
                                          </a:cxn>
                                        </a:cxnLst>
                                        <a:rect l="l" t="t" r="r" b="b"/>
                                        <a:pathLst>
                                          <a:path w="588645" h="689610">
                                            <a:moveTo>
                                              <a:pt x="588645" y="0"/>
                                            </a:moveTo>
                                            <a:cubicBezTo>
                                              <a:pt x="535940" y="145574"/>
                                              <a:pt x="483235" y="291148"/>
                                              <a:pt x="447675" y="384810"/>
                                            </a:cubicBezTo>
                                            <a:cubicBezTo>
                                              <a:pt x="412115" y="478472"/>
                                              <a:pt x="449897" y="511175"/>
                                              <a:pt x="375285" y="561975"/>
                                            </a:cubicBezTo>
                                            <a:cubicBezTo>
                                              <a:pt x="300673" y="612775"/>
                                              <a:pt x="150336" y="651192"/>
                                              <a:pt x="0" y="689610"/>
                                            </a:cubicBezTo>
                                          </a:path>
                                        </a:pathLst>
                                      </a:custGeom>
                                      <a:noFill/>
                                      <a:ln w="76200">
                                        <a:solidFill>
                                          <a:srgbClr val="FF0000"/>
                                        </a:solidFill>
                                        <a:prstDash val="sysDot"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tlCol="0" anchor="ctr"/>
                                      <a:lstStyle/>
                                      <a:p>
                                        <a:pPr algn="ctr"/>
                                        <a:endParaRPr lang="es-ES" dirty="0"/>
                                      </a:p>
                                    </p:txBody>
                                  </p:sp>
                                  <p:grpSp>
                                    <p:nvGrpSpPr>
                                      <p:cNvPr id="212" name="Group 211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B2EEB7E4-5BFF-4382-BFC3-9EB9EFC23F22}"/>
                                          </a:ext>
                                        </a:extLst>
                                      </p:cNvPr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15801511" y="12929616"/>
                                        <a:ext cx="8131385" cy="3687987"/>
                                        <a:chOff x="15801511" y="12929616"/>
                                        <a:chExt cx="8131385" cy="3687987"/>
                                      </a:xfrm>
                                    </p:grpSpPr>
                                    <p:grpSp>
                                      <p:nvGrpSpPr>
                                        <p:cNvPr id="211" name="Group 21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05DCC0B6-4929-44A8-BC0B-FE15423F1B27}"/>
                                            </a:ext>
                                          </a:extLst>
                                        </p:cNvPr>
                                        <p:cNvGrpSpPr/>
                                        <p:nvPr/>
                                      </p:nvGrpSpPr>
                                      <p:grpSpPr>
                                        <a:xfrm>
                                          <a:off x="15801511" y="12929616"/>
                                          <a:ext cx="8131385" cy="3664839"/>
                                          <a:chOff x="15801511" y="12929616"/>
                                          <a:chExt cx="8131385" cy="3664839"/>
                                        </a:xfrm>
                                      </p:grpSpPr>
                                      <p:grpSp>
                                        <p:nvGrpSpPr>
                                          <p:cNvPr id="210" name="Group 209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5B86F2AE-A22B-4931-A94F-76671B646DE4}"/>
                                              </a:ext>
                                            </a:extLst>
                                          </p:cNvPr>
                                          <p:cNvGrpSpPr/>
                                          <p:nvPr/>
                                        </p:nvGrpSpPr>
                                        <p:grpSpPr>
                                          <a:xfrm>
                                            <a:off x="15817215" y="12929616"/>
                                            <a:ext cx="8115681" cy="2215134"/>
                                            <a:chOff x="15817215" y="12929616"/>
                                            <a:chExt cx="8115681" cy="2215134"/>
                                          </a:xfrm>
                                        </p:grpSpPr>
                                        <p:grpSp>
                                          <p:nvGrpSpPr>
                                            <p:cNvPr id="205" name="Group 204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602E7C14-0E51-4C76-A30C-162973C009EC}"/>
                                                </a:ext>
                                              </a:extLst>
                                            </p:cNvPr>
                                            <p:cNvGrpSpPr/>
                                            <p:nvPr/>
                                          </p:nvGrpSpPr>
                                          <p:grpSpPr>
                                            <a:xfrm>
                                              <a:off x="17278350" y="12929616"/>
                                              <a:ext cx="6654546" cy="2161840"/>
                                              <a:chOff x="17278350" y="12929616"/>
                                              <a:chExt cx="6654546" cy="2161840"/>
                                            </a:xfrm>
                                          </p:grpSpPr>
                                          <p:cxnSp>
                                            <p:nvCxnSpPr>
                                              <p:cNvPr id="39" name="Straight Connector 38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B5CF54A0-1850-4612-9C19-E9F345C063EA}"/>
                                                  </a:ext>
                                                </a:extLst>
                                              </p:cNvPr>
                                              <p:cNvCxnSpPr>
                                                <a:cxnSpLocks/>
                                              </p:cNvCxnSpPr>
                                              <p:nvPr/>
                                            </p:nvCxnSpPr>
                                            <p:spPr>
                                              <a:xfrm flipH="1" flipV="1">
                                                <a:off x="17821275" y="14148436"/>
                                                <a:ext cx="1439545" cy="273684"/>
                                              </a:xfrm>
                                              <a:prstGeom prst="line">
                                                <a:avLst/>
                                              </a:prstGeom>
                                              <a:ln w="76200">
                                                <a:solidFill>
                                                  <a:srgbClr val="FF0000"/>
                                                </a:solidFill>
                                                <a:prstDash val="sysDot"/>
                                              </a:ln>
                                            </p:spPr>
                                            <p:style>
                                              <a:lnRef idx="1">
                                                <a:schemeClr val="accent1"/>
                                              </a:lnRef>
                                              <a:fillRef idx="0">
                                                <a:schemeClr val="accent1"/>
                                              </a:fillRef>
                                              <a:effectRef idx="0">
                                                <a:schemeClr val="accent1"/>
                                              </a:effectRef>
                                              <a:fontRef idx="minor">
                                                <a:schemeClr val="tx1"/>
                                              </a:fontRef>
                                            </p:style>
                                          </p:cxnSp>
                                          <p:cxnSp>
                                            <p:nvCxnSpPr>
                                              <p:cNvPr id="43" name="Straight Connector 4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E467A03B-91A5-493B-B0D6-524D51C24347}"/>
                                                  </a:ext>
                                                </a:extLst>
                                              </p:cNvPr>
                                              <p:cNvCxnSpPr>
                                                <a:cxnSpLocks/>
                                              </p:cNvCxnSpPr>
                                              <p:nvPr/>
                                            </p:nvCxnSpPr>
                                            <p:spPr>
                                              <a:xfrm flipH="1">
                                                <a:off x="17833721" y="13806141"/>
                                                <a:ext cx="46609" cy="382299"/>
                                              </a:xfrm>
                                              <a:prstGeom prst="line">
                                                <a:avLst/>
                                              </a:prstGeom>
                                              <a:ln w="76200">
                                                <a:solidFill>
                                                  <a:srgbClr val="FF0000"/>
                                                </a:solidFill>
                                                <a:prstDash val="sysDot"/>
                                              </a:ln>
                                            </p:spPr>
                                            <p:style>
                                              <a:lnRef idx="1">
                                                <a:schemeClr val="accent1"/>
                                              </a:lnRef>
                                              <a:fillRef idx="0">
                                                <a:schemeClr val="accent1"/>
                                              </a:fillRef>
                                              <a:effectRef idx="0">
                                                <a:schemeClr val="accent1"/>
                                              </a:effectRef>
                                              <a:fontRef idx="minor">
                                                <a:schemeClr val="tx1"/>
                                              </a:fontRef>
                                            </p:style>
                                          </p:cxnSp>
                                          <p:grpSp>
                                            <p:nvGrpSpPr>
                                              <p:cNvPr id="204" name="Group 203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355EB618-9EAC-4116-80C1-259ABA5ABA6D}"/>
                                                  </a:ext>
                                                </a:extLst>
                                              </p:cNvPr>
                                              <p:cNvGrpSpPr/>
                                              <p:nvPr/>
                                            </p:nvGrpSpPr>
                                            <p:grpSpPr>
                                              <a:xfrm>
                                                <a:off x="19216228" y="12929616"/>
                                                <a:ext cx="4716668" cy="1515528"/>
                                                <a:chOff x="19216228" y="12929616"/>
                                                <a:chExt cx="4716668" cy="1515528"/>
                                              </a:xfrm>
                                            </p:grpSpPr>
                                            <p:grpSp>
                                              <p:nvGrpSpPr>
                                                <p:cNvPr id="203" name="Group 202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C07E8D45-5CC6-4255-8BE4-7E1CAF4222B1}"/>
                                                    </a:ext>
                                                  </a:extLst>
                                                </p:cNvPr>
                                                <p:cNvGrpSpPr/>
                                                <p:nvPr/>
                                              </p:nvGrpSpPr>
                                              <p:grpSpPr>
                                                <a:xfrm>
                                                  <a:off x="19216228" y="12929616"/>
                                                  <a:ext cx="4716668" cy="1515528"/>
                                                  <a:chOff x="19216228" y="12929616"/>
                                                  <a:chExt cx="4716668" cy="1515528"/>
                                                </a:xfrm>
                                              </p:grpSpPr>
                                              <p:grpSp>
                                                <p:nvGrpSpPr>
                                                  <p:cNvPr id="30" name="Group 29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A850214A-9617-4A74-B3A5-F06962A8FF1D}"/>
                                                      </a:ext>
                                                    </a:extLst>
                                                  </p:cNvPr>
                                                  <p:cNvGrpSpPr/>
                                                  <p:nvPr/>
                                                </p:nvGrpSpPr>
                                                <p:grpSpPr>
                                                  <a:xfrm>
                                                    <a:off x="19664744" y="12929616"/>
                                                    <a:ext cx="4268152" cy="958146"/>
                                                    <a:chOff x="19664744" y="12929616"/>
                                                    <a:chExt cx="4268152" cy="958146"/>
                                                  </a:xfrm>
                                                </p:grpSpPr>
                                                <p:sp>
                                                  <p:nvSpPr>
                                                    <p:cNvPr id="25" name="Freeform: Shape 24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E17E799F-D1D9-4FC3-B580-A28D73297833}"/>
                                                        </a:ext>
                                                      </a:extLst>
                                                    </p:cNvPr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9726656" y="12929616"/>
                                                      <a:ext cx="4206240" cy="958146"/>
                                                    </a:xfrm>
                                                    <a:custGeom>
                                                      <a:avLst/>
                                                      <a:gdLst>
                                                        <a:gd name="connsiteX0" fmla="*/ 4218432 w 4218432"/>
                                                        <a:gd name="connsiteY0" fmla="*/ 0 h 952050"/>
                                                        <a:gd name="connsiteX1" fmla="*/ 3578352 w 4218432"/>
                                                        <a:gd name="connsiteY1" fmla="*/ 316992 h 952050"/>
                                                        <a:gd name="connsiteX2" fmla="*/ 2706624 w 4218432"/>
                                                        <a:gd name="connsiteY2" fmla="*/ 554736 h 952050"/>
                                                        <a:gd name="connsiteX3" fmla="*/ 1658112 w 4218432"/>
                                                        <a:gd name="connsiteY3" fmla="*/ 737616 h 952050"/>
                                                        <a:gd name="connsiteX4" fmla="*/ 469392 w 4218432"/>
                                                        <a:gd name="connsiteY4" fmla="*/ 944880 h 952050"/>
                                                        <a:gd name="connsiteX5" fmla="*/ 128016 w 4218432"/>
                                                        <a:gd name="connsiteY5" fmla="*/ 890016 h 952050"/>
                                                        <a:gd name="connsiteX6" fmla="*/ 0 w 4218432"/>
                                                        <a:gd name="connsiteY6" fmla="*/ 749808 h 952050"/>
                                                      </a:gdLst>
                                                      <a:ahLst/>
                                                      <a:cxnLst>
                                                        <a:cxn ang="0">
                                                          <a:pos x="connsiteX0" y="connsiteY0"/>
                                                        </a:cxn>
                                                        <a:cxn ang="0">
                                                          <a:pos x="connsiteX1" y="connsiteY1"/>
                                                        </a:cxn>
                                                        <a:cxn ang="0">
                                                          <a:pos x="connsiteX2" y="connsiteY2"/>
                                                        </a:cxn>
                                                        <a:cxn ang="0">
                                                          <a:pos x="connsiteX3" y="connsiteY3"/>
                                                        </a:cxn>
                                                        <a:cxn ang="0">
                                                          <a:pos x="connsiteX4" y="connsiteY4"/>
                                                        </a:cxn>
                                                        <a:cxn ang="0">
                                                          <a:pos x="connsiteX5" y="connsiteY5"/>
                                                        </a:cxn>
                                                        <a:cxn ang="0">
                                                          <a:pos x="connsiteX6" y="connsiteY6"/>
                                                        </a:cxn>
                                                      </a:cxnLst>
                                                      <a:rect l="l" t="t" r="r" b="b"/>
                                                      <a:pathLst>
                                                        <a:path w="4218432" h="952050">
                                                          <a:moveTo>
                                                            <a:pt x="4218432" y="0"/>
                                                          </a:moveTo>
                                                          <a:cubicBezTo>
                                                            <a:pt x="4024376" y="112268"/>
                                                            <a:pt x="3830320" y="224536"/>
                                                            <a:pt x="3578352" y="316992"/>
                                                          </a:cubicBezTo>
                                                          <a:cubicBezTo>
                                                            <a:pt x="3326384" y="409448"/>
                                                            <a:pt x="3026664" y="484632"/>
                                                            <a:pt x="2706624" y="554736"/>
                                                          </a:cubicBezTo>
                                                          <a:cubicBezTo>
                                                            <a:pt x="2386584" y="624840"/>
                                                            <a:pt x="1658112" y="737616"/>
                                                            <a:pt x="1658112" y="737616"/>
                                                          </a:cubicBezTo>
                                                          <a:cubicBezTo>
                                                            <a:pt x="1285240" y="802640"/>
                                                            <a:pt x="724408" y="919480"/>
                                                            <a:pt x="469392" y="944880"/>
                                                          </a:cubicBezTo>
                                                          <a:cubicBezTo>
                                                            <a:pt x="214376" y="970280"/>
                                                            <a:pt x="206248" y="922528"/>
                                                            <a:pt x="128016" y="890016"/>
                                                          </a:cubicBezTo>
                                                          <a:cubicBezTo>
                                                            <a:pt x="49784" y="857504"/>
                                                            <a:pt x="24892" y="803656"/>
                                                            <a:pt x="0" y="749808"/>
                                                          </a:cubicBezTo>
                                                        </a:path>
                                                      </a:pathLst>
                                                    </a:custGeom>
                                                    <a:noFill/>
                                                    <a:ln w="7620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prstDash val="sysDot"/>
                                                    </a:ln>
                                                  </p:spPr>
                                                  <p:style>
                                                    <a:lnRef idx="2">
                                                      <a:schemeClr val="accent1">
                                                        <a:shade val="50000"/>
                                                      </a:schemeClr>
                                                    </a:lnRef>
                                                    <a:fillRef idx="1">
                                                      <a:schemeClr val="accent1"/>
                                                    </a:fillRef>
                                                    <a:effectRef idx="0">
                                                      <a:schemeClr val="accent1"/>
                                                    </a:effectRef>
                                                    <a:fontRef idx="minor">
                                                      <a:schemeClr val="lt1"/>
                                                    </a:fontRef>
                                                  </p:style>
                                                  <p:txBody>
                                                    <a:bodyPr rtlCol="0" anchor="ctr"/>
                                                    <a:lstStyle/>
                                                    <a:p>
                                                      <a:pPr algn="ctr"/>
                                                      <a:endParaRPr lang="es-ES"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29" name="Oval 28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005B0467-8293-4D45-B687-FF78DA1A5196}"/>
                                                        </a:ext>
                                                      </a:extLst>
                                                    </p:cNvPr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9664744" y="13650735"/>
                                                      <a:ext cx="96520" cy="90744"/>
                                                    </a:xfrm>
                                                    <a:prstGeom prst="ellipse">
                                                      <a:avLst/>
                                                    </a:prstGeom>
                                                    <a:solidFill>
                                                      <a:srgbClr val="FF0000"/>
                                                    </a:solidFill>
                                                    <a:ln>
                                                      <a:solidFill>
                                                        <a:srgbClr val="FF0000"/>
                                                      </a:solidFill>
                                                      <a:prstDash val="sysDot"/>
                                                    </a:ln>
                                                  </p:spPr>
                                                  <p:style>
                                                    <a:lnRef idx="2">
                                                      <a:schemeClr val="accent1">
                                                        <a:shade val="50000"/>
                                                      </a:schemeClr>
                                                    </a:lnRef>
                                                    <a:fillRef idx="1">
                                                      <a:schemeClr val="accent1"/>
                                                    </a:fillRef>
                                                    <a:effectRef idx="0">
                                                      <a:schemeClr val="accent1"/>
                                                    </a:effectRef>
                                                    <a:fontRef idx="minor">
                                                      <a:schemeClr val="lt1"/>
                                                    </a:fontRef>
                                                  </p:style>
                                                  <p:txBody>
                                                    <a:bodyPr rtlCol="0" anchor="ctr"/>
                                                    <a:lstStyle/>
                                                    <a:p>
                                                      <a:pPr algn="ctr"/>
                                                      <a:endParaRPr lang="es-ES" dirty="0"/>
                                                    </a:p>
                                                  </p:txBody>
                                                </p:sp>
                                              </p:grpSp>
                                              <p:sp>
                                                <p:nvSpPr>
                                                  <p:cNvPr id="32" name="Freeform: Shape 31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0ADF5E13-F190-4729-BD86-7CB13EB42E83}"/>
                                                      </a:ext>
                                                    </a:extLst>
                                                  </p:cNvPr>
                                                  <p:cNvSpPr/>
                                                  <p:nvPr/>
                                                </p:nvSpPr>
                                                <p:spPr>
                                                  <a:xfrm>
                                                    <a:off x="19412331" y="13696107"/>
                                                    <a:ext cx="287020" cy="220069"/>
                                                  </a:xfrm>
                                                  <a:custGeom>
                                                    <a:avLst/>
                                                    <a:gdLst>
                                                      <a:gd name="connsiteX0" fmla="*/ 287020 w 287020"/>
                                                      <a:gd name="connsiteY0" fmla="*/ 0 h 220069"/>
                                                      <a:gd name="connsiteX1" fmla="*/ 231140 w 287020"/>
                                                      <a:gd name="connsiteY1" fmla="*/ 190500 h 220069"/>
                                                      <a:gd name="connsiteX2" fmla="*/ 109220 w 287020"/>
                                                      <a:gd name="connsiteY2" fmla="*/ 208280 h 220069"/>
                                                      <a:gd name="connsiteX3" fmla="*/ 0 w 287020"/>
                                                      <a:gd name="connsiteY3" fmla="*/ 78740 h 220069"/>
                                                    </a:gdLst>
                                                    <a:ahLst/>
                                                    <a:cxnLst>
                                                      <a:cxn ang="0">
                                                        <a:pos x="connsiteX0" y="connsiteY0"/>
                                                      </a:cxn>
                                                      <a:cxn ang="0">
                                                        <a:pos x="connsiteX1" y="connsiteY1"/>
                                                      </a:cxn>
                                                      <a:cxn ang="0">
                                                        <a:pos x="connsiteX2" y="connsiteY2"/>
                                                      </a:cxn>
                                                      <a:cxn ang="0">
                                                        <a:pos x="connsiteX3" y="connsiteY3"/>
                                                      </a:cxn>
                                                    </a:cxnLst>
                                                    <a:rect l="l" t="t" r="r" b="b"/>
                                                    <a:pathLst>
                                                      <a:path w="287020" h="220069">
                                                        <a:moveTo>
                                                          <a:pt x="287020" y="0"/>
                                                        </a:moveTo>
                                                        <a:cubicBezTo>
                                                          <a:pt x="273896" y="77893"/>
                                                          <a:pt x="260773" y="155787"/>
                                                          <a:pt x="231140" y="190500"/>
                                                        </a:cubicBezTo>
                                                        <a:cubicBezTo>
                                                          <a:pt x="201507" y="225213"/>
                                                          <a:pt x="147743" y="226907"/>
                                                          <a:pt x="109220" y="208280"/>
                                                        </a:cubicBezTo>
                                                        <a:cubicBezTo>
                                                          <a:pt x="70697" y="189653"/>
                                                          <a:pt x="35348" y="134196"/>
                                                          <a:pt x="0" y="78740"/>
                                                        </a:cubicBezTo>
                                                      </a:path>
                                                    </a:pathLst>
                                                  </a:custGeom>
                                                  <a:noFill/>
                                                  <a:ln w="76200">
                                                    <a:solidFill>
                                                      <a:srgbClr val="FF0000"/>
                                                    </a:solidFill>
                                                    <a:prstDash val="sysDot"/>
                                                  </a:ln>
                                                </p:spPr>
                                                <p:style>
                                                  <a:lnRef idx="2">
                                                    <a:schemeClr val="accent1">
                                                      <a:shade val="50000"/>
                                                    </a:schemeClr>
                                                  </a:lnRef>
                                                  <a:fillRef idx="1">
                                                    <a:schemeClr val="accent1"/>
                                                  </a:fillRef>
                                                  <a:effectRef idx="0">
                                                    <a:schemeClr val="accent1"/>
                                                  </a:effectRef>
                                                  <a:fontRef idx="minor">
                                                    <a:schemeClr val="lt1"/>
                                                  </a:fontRef>
                                                </p:style>
                                                <p:txBody>
                                                  <a:bodyPr rtlCol="0" anchor="ctr"/>
                                                  <a:lstStyle/>
                                                  <a:p>
                                                    <a:pPr algn="ctr"/>
                                                    <a:endParaRPr lang="es-ES"/>
                                                  </a:p>
                                                </p:txBody>
                                              </p:sp>
                                              <p:cxnSp>
                                                <p:nvCxnSpPr>
                                                  <p:cNvPr id="37" name="Straight Connector 36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72A0D34C-E5A6-4160-B052-ECE8BF248E84}"/>
                                                      </a:ext>
                                                    </a:extLst>
                                                  </p:cNvPr>
                                                  <p:cNvCxnSpPr>
                                                    <a:cxnSpLocks/>
                                                  </p:cNvCxnSpPr>
                                                  <p:nvPr/>
                                                </p:nvCxnSpPr>
                                                <p:spPr>
                                                  <a:xfrm flipH="1">
                                                    <a:off x="19216228" y="13787711"/>
                                                    <a:ext cx="164878" cy="657433"/>
                                                  </a:xfrm>
                                                  <a:prstGeom prst="line">
                                                    <a:avLst/>
                                                  </a:prstGeom>
                                                  <a:ln w="76200">
                                                    <a:solidFill>
                                                      <a:srgbClr val="FF0000"/>
                                                    </a:solidFill>
                                                    <a:prstDash val="sysDot"/>
                                                  </a:ln>
                                                </p:spPr>
                                                <p:style>
                                                  <a:lnRef idx="1">
                                                    <a:schemeClr val="accent1"/>
                                                  </a:lnRef>
                                                  <a:fillRef idx="0">
                                                    <a:schemeClr val="accent1"/>
                                                  </a:fillRef>
                                                  <a:effectRef idx="0">
                                                    <a:schemeClr val="accent1"/>
                                                  </a:effectRef>
                                                  <a:fontRef idx="minor">
                                                    <a:schemeClr val="tx1"/>
                                                  </a:fontRef>
                                                </p:style>
                                              </p:cxnSp>
                                            </p:grpSp>
                                            <p:sp>
                                              <p:nvSpPr>
                                                <p:cNvPr id="47" name="Oval 46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562986DB-4F22-4434-A140-6628F7C54F7D}"/>
                                                    </a:ext>
                                                  </a:extLst>
                                                </p:cNvPr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346498" y="13741479"/>
                                                  <a:ext cx="96520" cy="90744"/>
                                                </a:xfrm>
                                                <a:prstGeom prst="ellipse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>
                                                  <a:solidFill>
                                                    <a:srgbClr val="FF0000"/>
                                                  </a:solidFill>
                                                  <a:prstDash val="sysDot"/>
                                                </a:ln>
                                              </p:spPr>
                                              <p:style>
                                                <a:lnRef idx="2">
                                                  <a:schemeClr val="accent1">
                                                    <a:shade val="50000"/>
                                                  </a:schemeClr>
                                                </a:lnRef>
                                                <a:fillRef idx="1">
                                                  <a:schemeClr val="accent1"/>
                                                </a:fillRef>
                                                <a:effectRef idx="0">
                                                  <a:schemeClr val="accent1"/>
                                                </a:effectRef>
                                                <a:fontRef idx="minor">
                                                  <a:schemeClr val="lt1"/>
                                                </a:fontRef>
                                              </p:style>
                                              <p:txBody>
                                                <a:bodyPr rtlCol="0" anchor="ctr"/>
                                                <a:lstStyle/>
                                                <a:p>
                                                  <a:pPr algn="ctr"/>
                                                  <a:endParaRPr lang="es-ES" dirty="0"/>
                                                </a:p>
                                              </p:txBody>
                                            </p:sp>
                                          </p:grpSp>
                                          <p:cxnSp>
                                            <p:nvCxnSpPr>
                                              <p:cNvPr id="48" name="Straight Connector 47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CB4CCF5D-AEB4-46BF-B77F-7877D9575256}"/>
                                                  </a:ext>
                                                </a:extLst>
                                              </p:cNvPr>
                                              <p:cNvCxnSpPr>
                                                <a:cxnSpLocks/>
                                              </p:cNvCxnSpPr>
                                              <p:nvPr/>
                                            </p:nvCxnSpPr>
                                            <p:spPr>
                                              <a:xfrm flipH="1" flipV="1">
                                                <a:off x="17714889" y="13809948"/>
                                                <a:ext cx="169711" cy="1"/>
                                              </a:xfrm>
                                              <a:prstGeom prst="line">
                                                <a:avLst/>
                                              </a:prstGeom>
                                              <a:ln w="76200">
                                                <a:solidFill>
                                                  <a:srgbClr val="FF0000"/>
                                                </a:solidFill>
                                                <a:prstDash val="sysDot"/>
                                              </a:ln>
                                            </p:spPr>
                                            <p:style>
                                              <a:lnRef idx="1">
                                                <a:schemeClr val="accent1"/>
                                              </a:lnRef>
                                              <a:fillRef idx="0">
                                                <a:schemeClr val="accent1"/>
                                              </a:fillRef>
                                              <a:effectRef idx="0">
                                                <a:schemeClr val="accent1"/>
                                              </a:effectRef>
                                              <a:fontRef idx="minor">
                                                <a:schemeClr val="tx1"/>
                                              </a:fontRef>
                                            </p:style>
                                          </p:cxnSp>
                                          <p:sp>
                                            <p:nvSpPr>
                                              <p:cNvPr id="50" name="Oval 49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1E65E8BE-7D5C-4D2C-A435-6CD15BBE912D}"/>
                                                  </a:ext>
                                                </a:extLst>
                                              </p:cNvPr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7848770" y="13776470"/>
                                                <a:ext cx="63119" cy="59342"/>
                                              </a:xfrm>
                                              <a:prstGeom prst="ellipse">
                                                <a:avLst/>
                                              </a:prstGeom>
                                              <a:solidFill>
                                                <a:srgbClr val="FF0000"/>
                                              </a:solidFill>
                                              <a:ln>
                                                <a:solidFill>
                                                  <a:srgbClr val="FF0000"/>
                                                </a:solidFill>
                                                <a:prstDash val="sysDot"/>
                                              </a:ln>
                                            </p:spPr>
                                            <p:style>
                                              <a:lnRef idx="2">
                                                <a:schemeClr val="accent1">
                                                  <a:shade val="50000"/>
                                                </a:schemeClr>
                                              </a:lnRef>
                                              <a:fillRef idx="1">
                                                <a:schemeClr val="accent1"/>
                                              </a:fillRef>
                                              <a:effectRef idx="0">
                                                <a:schemeClr val="accent1"/>
                                              </a:effectRef>
                                              <a:fontRef idx="minor">
                                                <a:schemeClr val="lt1"/>
                                              </a:fontRef>
                                            </p:style>
                                            <p:txBody>
                                              <a:bodyPr rtlCol="0" anchor="ctr"/>
                                              <a:lstStyle/>
                                              <a:p>
                                                <a:pPr algn="ctr"/>
                                                <a:endParaRPr lang="es-ES" dirty="0"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52" name="Oval 51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E49529A2-D425-4338-9785-7E94E3115CB3}"/>
                                                  </a:ext>
                                                </a:extLst>
                                              </p:cNvPr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7675336" y="13776470"/>
                                                <a:ext cx="63119" cy="55753"/>
                                              </a:xfrm>
                                              <a:prstGeom prst="ellipse">
                                                <a:avLst/>
                                              </a:prstGeom>
                                              <a:solidFill>
                                                <a:srgbClr val="FF0000"/>
                                              </a:solidFill>
                                              <a:ln>
                                                <a:solidFill>
                                                  <a:srgbClr val="FF0000"/>
                                                </a:solidFill>
                                                <a:prstDash val="sysDot"/>
                                              </a:ln>
                                            </p:spPr>
                                            <p:style>
                                              <a:lnRef idx="2">
                                                <a:schemeClr val="accent1">
                                                  <a:shade val="50000"/>
                                                </a:schemeClr>
                                              </a:lnRef>
                                              <a:fillRef idx="1">
                                                <a:schemeClr val="accent1"/>
                                              </a:fillRef>
                                              <a:effectRef idx="0">
                                                <a:schemeClr val="accent1"/>
                                              </a:effectRef>
                                              <a:fontRef idx="minor">
                                                <a:schemeClr val="lt1"/>
                                              </a:fontRef>
                                            </p:style>
                                            <p:txBody>
                                              <a:bodyPr rtlCol="0" anchor="ctr"/>
                                              <a:lstStyle/>
                                              <a:p>
                                                <a:pPr algn="ctr"/>
                                                <a:endParaRPr lang="es-ES" dirty="0"/>
                                              </a:p>
                                            </p:txBody>
                                          </p:sp>
                                          <p:cxnSp>
                                            <p:nvCxnSpPr>
                                              <p:cNvPr id="54" name="Straight Connector 53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CD3307D1-0345-4D0C-83EF-3F7D66A89DFE}"/>
                                                  </a:ext>
                                                </a:extLst>
                                              </p:cNvPr>
                                              <p:cNvCxnSpPr>
                                                <a:cxnSpLocks/>
                                              </p:cNvCxnSpPr>
                                              <p:nvPr/>
                                            </p:nvCxnSpPr>
                                            <p:spPr>
                                              <a:xfrm flipH="1">
                                                <a:off x="17669827" y="13786851"/>
                                                <a:ext cx="41088" cy="627225"/>
                                              </a:xfrm>
                                              <a:prstGeom prst="line">
                                                <a:avLst/>
                                              </a:prstGeom>
                                              <a:ln w="76200">
                                                <a:solidFill>
                                                  <a:srgbClr val="FF0000"/>
                                                </a:solidFill>
                                                <a:prstDash val="sysDot"/>
                                              </a:ln>
                                            </p:spPr>
                                            <p:style>
                                              <a:lnRef idx="1">
                                                <a:schemeClr val="accent1"/>
                                              </a:lnRef>
                                              <a:fillRef idx="0">
                                                <a:schemeClr val="accent1"/>
                                              </a:fillRef>
                                              <a:effectRef idx="0">
                                                <a:schemeClr val="accent1"/>
                                              </a:effectRef>
                                              <a:fontRef idx="minor">
                                                <a:schemeClr val="tx1"/>
                                              </a:fontRef>
                                            </p:style>
                                          </p:cxnSp>
                                          <p:cxnSp>
                                            <p:nvCxnSpPr>
                                              <p:cNvPr id="57" name="Straight Connector 56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CECA3A19-B46A-40BF-9776-4BA106AD3780}"/>
                                                  </a:ext>
                                                </a:extLst>
                                              </p:cNvPr>
                                              <p:cNvCxnSpPr>
                                                <a:cxnSpLocks/>
                                              </p:cNvCxnSpPr>
                                              <p:nvPr/>
                                            </p:nvCxnSpPr>
                                            <p:spPr>
                                              <a:xfrm flipH="1" flipV="1">
                                                <a:off x="17517584" y="14378986"/>
                                                <a:ext cx="169711" cy="1"/>
                                              </a:xfrm>
                                              <a:prstGeom prst="line">
                                                <a:avLst/>
                                              </a:prstGeom>
                                              <a:ln w="76200">
                                                <a:solidFill>
                                                  <a:srgbClr val="FF0000"/>
                                                </a:solidFill>
                                                <a:prstDash val="sysDot"/>
                                              </a:ln>
                                            </p:spPr>
                                            <p:style>
                                              <a:lnRef idx="1">
                                                <a:schemeClr val="accent1"/>
                                              </a:lnRef>
                                              <a:fillRef idx="0">
                                                <a:schemeClr val="accent1"/>
                                              </a:fillRef>
                                              <a:effectRef idx="0">
                                                <a:schemeClr val="accent1"/>
                                              </a:effectRef>
                                              <a:fontRef idx="minor">
                                                <a:schemeClr val="tx1"/>
                                              </a:fontRef>
                                            </p:style>
                                          </p:cxnSp>
                                          <p:sp>
                                            <p:nvSpPr>
                                              <p:cNvPr id="67" name="Freeform: Shape 66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82B036A9-289C-467D-A6D0-0195137A9530}"/>
                                                  </a:ext>
                                                </a:extLst>
                                              </p:cNvPr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7278350" y="14365605"/>
                                                <a:ext cx="268273" cy="725851"/>
                                              </a:xfrm>
                                              <a:custGeom>
                                                <a:avLst/>
                                                <a:gdLst>
                                                  <a:gd name="connsiteX0" fmla="*/ 238125 w 238125"/>
                                                  <a:gd name="connsiteY0" fmla="*/ 0 h 712470"/>
                                                  <a:gd name="connsiteX1" fmla="*/ 114300 w 238125"/>
                                                  <a:gd name="connsiteY1" fmla="*/ 297180 h 712470"/>
                                                  <a:gd name="connsiteX2" fmla="*/ 20955 w 238125"/>
                                                  <a:gd name="connsiteY2" fmla="*/ 577215 h 712470"/>
                                                  <a:gd name="connsiteX3" fmla="*/ 0 w 238125"/>
                                                  <a:gd name="connsiteY3" fmla="*/ 712470 h 712470"/>
                                                </a:gdLst>
                                                <a:ahLst/>
                                                <a:cxnLst>
                                                  <a:cxn ang="0">
                                                    <a:pos x="connsiteX0" y="connsiteY0"/>
                                                  </a:cxn>
                                                  <a:cxn ang="0">
                                                    <a:pos x="connsiteX1" y="connsiteY1"/>
                                                  </a:cxn>
                                                  <a:cxn ang="0">
                                                    <a:pos x="connsiteX2" y="connsiteY2"/>
                                                  </a:cxn>
                                                  <a:cxn ang="0">
                                                    <a:pos x="connsiteX3" y="connsiteY3"/>
                                                  </a:cxn>
                                                </a:cxnLst>
                                                <a:rect l="l" t="t" r="r" b="b"/>
                                                <a:pathLst>
                                                  <a:path w="238125" h="712470">
                                                    <a:moveTo>
                                                      <a:pt x="238125" y="0"/>
                                                    </a:moveTo>
                                                    <a:cubicBezTo>
                                                      <a:pt x="194310" y="100489"/>
                                                      <a:pt x="150495" y="200978"/>
                                                      <a:pt x="114300" y="297180"/>
                                                    </a:cubicBezTo>
                                                    <a:cubicBezTo>
                                                      <a:pt x="78105" y="393382"/>
                                                      <a:pt x="40005" y="508000"/>
                                                      <a:pt x="20955" y="577215"/>
                                                    </a:cubicBezTo>
                                                    <a:cubicBezTo>
                                                      <a:pt x="1905" y="646430"/>
                                                      <a:pt x="952" y="679450"/>
                                                      <a:pt x="0" y="712470"/>
                                                    </a:cubicBezTo>
                                                  </a:path>
                                                </a:pathLst>
                                              </a:custGeom>
                                              <a:noFill/>
                                              <a:ln w="76200">
                                                <a:solidFill>
                                                  <a:srgbClr val="FF0000"/>
                                                </a:solidFill>
                                                <a:prstDash val="sysDot"/>
                                              </a:ln>
                                            </p:spPr>
                                            <p:style>
                                              <a:lnRef idx="2">
                                                <a:schemeClr val="accent1">
                                                  <a:shade val="50000"/>
                                                </a:schemeClr>
                                              </a:lnRef>
                                              <a:fillRef idx="1">
                                                <a:schemeClr val="accent1"/>
                                              </a:fillRef>
                                              <a:effectRef idx="0">
                                                <a:schemeClr val="accent1"/>
                                              </a:effectRef>
                                              <a:fontRef idx="minor">
                                                <a:schemeClr val="lt1"/>
                                              </a:fontRef>
                                            </p:style>
                                            <p:txBody>
                                              <a:bodyPr rtlCol="0" anchor="ctr"/>
                                              <a:lstStyle/>
                                              <a:p>
                                                <a:pPr algn="ctr"/>
                                                <a:endParaRPr lang="es-ES" dirty="0"/>
                                              </a:p>
                                            </p:txBody>
                                          </p:sp>
                                        </p:grpSp>
                                        <p:cxnSp>
                                          <p:nvCxnSpPr>
                                            <p:cNvPr id="68" name="Straight Connector 67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523E4B0F-CBD5-4946-B37B-6B1AAFD3F7BE}"/>
                                                </a:ext>
                                              </a:extLst>
                                            </p:cNvPr>
                                            <p:cNvCxnSpPr>
                                              <a:cxnSpLocks/>
                                            </p:cNvCxnSpPr>
                                            <p:nvPr/>
                                          </p:nvCxnSpPr>
                                          <p:spPr>
                                            <a:xfrm flipH="1" flipV="1">
                                              <a:off x="17242776" y="15091457"/>
                                              <a:ext cx="247029" cy="15193"/>
                                            </a:xfrm>
                                            <a:prstGeom prst="line">
                                              <a:avLst/>
                                            </a:prstGeom>
                                            <a:ln w="76200">
                                              <a:solidFill>
                                                <a:srgbClr val="FF0000"/>
                                              </a:solidFill>
                                              <a:prstDash val="sysDot"/>
                                            </a:ln>
                                          </p:spPr>
                                          <p:style>
                                            <a:lnRef idx="1">
                                              <a:schemeClr val="accent1"/>
                                            </a:lnRef>
                                            <a:fillRef idx="0">
                                              <a:schemeClr val="accent1"/>
                                            </a:fillRef>
                                            <a:effectRef idx="0">
                                              <a:schemeClr val="accent1"/>
                                            </a:effectRef>
                                            <a:fontRef idx="minor">
                                              <a:schemeClr val="tx1"/>
                                            </a:fontRef>
                                          </p:style>
                                        </p:cxnSp>
                                        <p:cxnSp>
                                          <p:nvCxnSpPr>
                                            <p:cNvPr id="70" name="Straight Connector 69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A16EB229-8262-4180-AAC9-854638DCA839}"/>
                                                </a:ext>
                                              </a:extLst>
                                            </p:cNvPr>
                                            <p:cNvCxnSpPr>
                                              <a:cxnSpLocks/>
                                            </p:cNvCxnSpPr>
                                            <p:nvPr/>
                                          </p:nvCxnSpPr>
                                          <p:spPr>
                                            <a:xfrm flipV="1">
                                              <a:off x="17503692" y="14897101"/>
                                              <a:ext cx="14798" cy="247649"/>
                                            </a:xfrm>
                                            <a:prstGeom prst="line">
                                              <a:avLst/>
                                            </a:prstGeom>
                                            <a:ln w="76200">
                                              <a:solidFill>
                                                <a:srgbClr val="FF0000"/>
                                              </a:solidFill>
                                              <a:prstDash val="sysDot"/>
                                            </a:ln>
                                          </p:spPr>
                                          <p:style>
                                            <a:lnRef idx="1">
                                              <a:schemeClr val="accent1"/>
                                            </a:lnRef>
                                            <a:fillRef idx="0">
                                              <a:schemeClr val="accent1"/>
                                            </a:fillRef>
                                            <a:effectRef idx="0">
                                              <a:schemeClr val="accent1"/>
                                            </a:effectRef>
                                            <a:fontRef idx="minor">
                                              <a:schemeClr val="tx1"/>
                                            </a:fontRef>
                                          </p:style>
                                        </p:cxnSp>
                                        <p:cxnSp>
                                          <p:nvCxnSpPr>
                                            <p:cNvPr id="73" name="Straight Connector 72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8D36A54D-906A-4304-BC6B-2464CE5831BB}"/>
                                                </a:ext>
                                              </a:extLst>
                                            </p:cNvPr>
                                            <p:cNvCxnSpPr>
                                              <a:cxnSpLocks/>
                                            </p:cNvCxnSpPr>
                                            <p:nvPr/>
                                          </p:nvCxnSpPr>
                                          <p:spPr>
                                            <a:xfrm flipH="1" flipV="1">
                                              <a:off x="15817215" y="14799945"/>
                                              <a:ext cx="1729408" cy="125778"/>
                                            </a:xfrm>
                                            <a:prstGeom prst="line">
                                              <a:avLst/>
                                            </a:prstGeom>
                                            <a:ln w="76200">
                                              <a:solidFill>
                                                <a:srgbClr val="FF0000"/>
                                              </a:solidFill>
                                              <a:prstDash val="sysDot"/>
                                            </a:ln>
                                          </p:spPr>
                                          <p:style>
                                            <a:lnRef idx="1">
                                              <a:schemeClr val="accent1"/>
                                            </a:lnRef>
                                            <a:fillRef idx="0">
                                              <a:schemeClr val="accent1"/>
                                            </a:fillRef>
                                            <a:effectRef idx="0">
                                              <a:schemeClr val="accent1"/>
                                            </a:effectRef>
                                            <a:fontRef idx="minor">
                                              <a:schemeClr val="tx1"/>
                                            </a:fontRef>
                                          </p:style>
                                        </p:cxnSp>
                                      </p:grpSp>
                                      <p:cxnSp>
                                        <p:nvCxnSpPr>
                                          <p:cNvPr id="79" name="Straight Connector 78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6175E0DE-EE01-45FF-9AF0-B282E4EA0A1C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/>
                                          </p:cNvCxnSpPr>
                                          <p:nvPr/>
                                        </p:nvCxnSpPr>
                                        <p:spPr>
                                          <a:xfrm flipV="1">
                                            <a:off x="15840075" y="14773277"/>
                                            <a:ext cx="17255" cy="371473"/>
                                          </a:xfrm>
                                          <a:prstGeom prst="line">
                                            <a:avLst/>
                                          </a:prstGeom>
                                          <a:ln w="76200">
                                            <a:solidFill>
                                              <a:srgbClr val="FF0000"/>
                                            </a:solidFill>
                                            <a:prstDash val="sysDot"/>
                                          </a:ln>
                                        </p:spPr>
                                        <p:style>
                                          <a:lnRef idx="1">
                                            <a:schemeClr val="accent1"/>
                                          </a:lnRef>
                                          <a:fillRef idx="0">
                                            <a:schemeClr val="accent1"/>
                                          </a:fillRef>
                                          <a:effectRef idx="0">
                                            <a:schemeClr val="accent1"/>
                                          </a:effectRef>
                                          <a:fontRef idx="minor">
                                            <a:schemeClr val="tx1"/>
                                          </a:fontRef>
                                        </p:style>
                                      </p:cxnSp>
                                      <p:cxnSp>
                                        <p:nvCxnSpPr>
                                          <p:cNvPr id="81" name="Straight Connector 80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BFBCB4D4-DC3F-4D7F-89B7-F812E061FEB2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/>
                                          </p:cNvCxnSpPr>
                                          <p:nvPr/>
                                        </p:nvCxnSpPr>
                                        <p:spPr>
                                          <a:xfrm flipH="1" flipV="1">
                                            <a:off x="15801511" y="15114332"/>
                                            <a:ext cx="1339679" cy="87586"/>
                                          </a:xfrm>
                                          <a:prstGeom prst="line">
                                            <a:avLst/>
                                          </a:prstGeom>
                                          <a:ln w="76200">
                                            <a:solidFill>
                                              <a:srgbClr val="FF0000"/>
                                            </a:solidFill>
                                            <a:prstDash val="sysDot"/>
                                          </a:ln>
                                        </p:spPr>
                                        <p:style>
                                          <a:lnRef idx="1">
                                            <a:schemeClr val="accent1"/>
                                          </a:lnRef>
                                          <a:fillRef idx="0">
                                            <a:schemeClr val="accent1"/>
                                          </a:fillRef>
                                          <a:effectRef idx="0">
                                            <a:schemeClr val="accent1"/>
                                          </a:effectRef>
                                          <a:fontRef idx="minor">
                                            <a:schemeClr val="tx1"/>
                                          </a:fontRef>
                                        </p:style>
                                      </p:cxnSp>
                                      <p:cxnSp>
                                        <p:nvCxnSpPr>
                                          <p:cNvPr id="83" name="Straight Connector 82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87BF87F0-3D48-4B72-8FCE-92C913C3E6AE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/>
                                          </p:cNvCxnSpPr>
                                          <p:nvPr/>
                                        </p:nvCxnSpPr>
                                        <p:spPr>
                                          <a:xfrm flipH="1">
                                            <a:off x="17053560" y="15158126"/>
                                            <a:ext cx="53341" cy="561934"/>
                                          </a:xfrm>
                                          <a:prstGeom prst="line">
                                            <a:avLst/>
                                          </a:prstGeom>
                                          <a:ln w="76200">
                                            <a:solidFill>
                                              <a:srgbClr val="FF0000"/>
                                            </a:solidFill>
                                            <a:prstDash val="sysDot"/>
                                          </a:ln>
                                        </p:spPr>
                                        <p:style>
                                          <a:lnRef idx="1">
                                            <a:schemeClr val="accent1"/>
                                          </a:lnRef>
                                          <a:fillRef idx="0">
                                            <a:schemeClr val="accent1"/>
                                          </a:fillRef>
                                          <a:effectRef idx="0">
                                            <a:schemeClr val="accent1"/>
                                          </a:effectRef>
                                          <a:fontRef idx="minor">
                                            <a:schemeClr val="tx1"/>
                                          </a:fontRef>
                                        </p:style>
                                      </p:cxnSp>
                                      <p:cxnSp>
                                        <p:nvCxnSpPr>
                                          <p:cNvPr id="88" name="Straight Connector 87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1B8B438B-6ED6-49DD-9D18-DD2484AEE2A2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/>
                                          </p:cNvCxnSpPr>
                                          <p:nvPr/>
                                        </p:nvCxnSpPr>
                                        <p:spPr>
                                          <a:xfrm flipH="1" flipV="1">
                                            <a:off x="16927830" y="15695295"/>
                                            <a:ext cx="165736" cy="1"/>
                                          </a:xfrm>
                                          <a:prstGeom prst="line">
                                            <a:avLst/>
                                          </a:prstGeom>
                                          <a:ln w="76200">
                                            <a:solidFill>
                                              <a:srgbClr val="FF0000"/>
                                            </a:solidFill>
                                            <a:prstDash val="sysDot"/>
                                          </a:ln>
                                        </p:spPr>
                                        <p:style>
                                          <a:lnRef idx="1">
                                            <a:schemeClr val="accent1"/>
                                          </a:lnRef>
                                          <a:fillRef idx="0">
                                            <a:schemeClr val="accent1"/>
                                          </a:fillRef>
                                          <a:effectRef idx="0">
                                            <a:schemeClr val="accent1"/>
                                          </a:effectRef>
                                          <a:fontRef idx="minor">
                                            <a:schemeClr val="tx1"/>
                                          </a:fontRef>
                                        </p:style>
                                      </p:cxnSp>
                                      <p:cxnSp>
                                        <p:nvCxnSpPr>
                                          <p:cNvPr id="90" name="Straight Connector 89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6CFF4D77-3CD6-4527-997F-6AAF4F4E007B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/>
                                          </p:cNvCxnSpPr>
                                          <p:nvPr/>
                                        </p:nvCxnSpPr>
                                        <p:spPr>
                                          <a:xfrm flipH="1">
                                            <a:off x="16701134" y="15676245"/>
                                            <a:ext cx="248604" cy="382412"/>
                                          </a:xfrm>
                                          <a:prstGeom prst="line">
                                            <a:avLst/>
                                          </a:prstGeom>
                                          <a:ln w="76200">
                                            <a:solidFill>
                                              <a:srgbClr val="FF0000"/>
                                            </a:solidFill>
                                            <a:prstDash val="sysDot"/>
                                          </a:ln>
                                        </p:spPr>
                                        <p:style>
                                          <a:lnRef idx="1">
                                            <a:schemeClr val="accent1"/>
                                          </a:lnRef>
                                          <a:fillRef idx="0">
                                            <a:schemeClr val="accent1"/>
                                          </a:fillRef>
                                          <a:effectRef idx="0">
                                            <a:schemeClr val="accent1"/>
                                          </a:effectRef>
                                          <a:fontRef idx="minor">
                                            <a:schemeClr val="tx1"/>
                                          </a:fontRef>
                                        </p:style>
                                      </p:cxnSp>
                                      <p:cxnSp>
                                        <p:nvCxnSpPr>
                                          <p:cNvPr id="93" name="Straight Connector 92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BECACB89-CB8E-49AC-BA44-49F252573B53}"/>
                                              </a:ext>
                                            </a:extLst>
                                          </p:cNvPr>
                                          <p:cNvCxnSpPr>
                                            <a:cxnSpLocks/>
                                          </p:cNvCxnSpPr>
                                          <p:nvPr/>
                                        </p:nvCxnSpPr>
                                        <p:spPr>
                                          <a:xfrm>
                                            <a:off x="16701134" y="16009620"/>
                                            <a:ext cx="352426" cy="584835"/>
                                          </a:xfrm>
                                          <a:prstGeom prst="line">
                                            <a:avLst/>
                                          </a:prstGeom>
                                          <a:ln w="76200">
                                            <a:solidFill>
                                              <a:srgbClr val="FF0000"/>
                                            </a:solidFill>
                                            <a:prstDash val="sysDot"/>
                                          </a:ln>
                                        </p:spPr>
                                        <p:style>
                                          <a:lnRef idx="1">
                                            <a:schemeClr val="accent1"/>
                                          </a:lnRef>
                                          <a:fillRef idx="0">
                                            <a:schemeClr val="accent1"/>
                                          </a:fillRef>
                                          <a:effectRef idx="0">
                                            <a:schemeClr val="accent1"/>
                                          </a:effectRef>
                                          <a:fontRef idx="minor">
                                            <a:schemeClr val="tx1"/>
                                          </a:fontRef>
                                        </p:style>
                                      </p:cxnSp>
                                    </p:grpSp>
                                    <p:sp>
                                      <p:nvSpPr>
                                        <p:cNvPr id="99" name="Oval 98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DA896CC5-F2A1-4792-9758-574EEC886374}"/>
                                            </a:ext>
                                          </a:extLst>
                                        </p:cNvPr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7022000" y="16558261"/>
                                          <a:ext cx="63119" cy="59342"/>
                                        </a:xfrm>
                                        <a:prstGeom prst="ellipse">
                                          <a:avLst/>
                                        </a:prstGeom>
                                        <a:solidFill>
                                          <a:srgbClr val="FF0000"/>
                                        </a:solidFill>
                                        <a:ln>
                                          <a:solidFill>
                                            <a:srgbClr val="FF0000"/>
                                          </a:solidFill>
                                          <a:prstDash val="sysDot"/>
                                        </a:ln>
                                      </p:spPr>
                                      <p:style>
                                        <a:lnRef idx="2">
                                          <a:schemeClr val="accent1">
                                            <a:shade val="50000"/>
                                          </a:schemeClr>
                                        </a:lnRef>
                                        <a:fillRef idx="1">
                                          <a:schemeClr val="accent1"/>
                                        </a:fillRef>
                                        <a:effectRef idx="0">
                                          <a:schemeClr val="accent1"/>
                                        </a:effectRef>
                                        <a:fontRef idx="minor">
                                          <a:schemeClr val="lt1"/>
                                        </a:fontRef>
                                      </p:style>
                                      <p:txBody>
                                        <a:bodyPr rtlCol="0" anchor="ctr"/>
                                        <a:lstStyle/>
                                        <a:p>
                                          <a:pPr algn="ctr"/>
                                          <a:endParaRPr lang="es-ES" dirty="0"/>
                                        </a:p>
                                      </p:txBody>
                                    </p:sp>
                                  </p:grpSp>
                                  <p:sp>
                                    <p:nvSpPr>
                                      <p:cNvPr id="101" name="Oval 100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6DB8AC8D-1395-4A7D-9463-E5800F3E4241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16439790" y="17243724"/>
                                        <a:ext cx="67035" cy="70964"/>
                                      </a:xfrm>
                                      <a:prstGeom prst="ellipse">
                                        <a:avLst/>
                                      </a:prstGeom>
                                      <a:solidFill>
                                        <a:srgbClr val="FF0000"/>
                                      </a:solidFill>
                                      <a:ln>
                                        <a:solidFill>
                                          <a:srgbClr val="FF0000"/>
                                        </a:solidFill>
                                        <a:prstDash val="sysDot"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tlCol="0" anchor="ctr"/>
                                      <a:lstStyle/>
                                      <a:p>
                                        <a:pPr algn="ctr"/>
                                        <a:endParaRPr lang="es-ES" dirty="0"/>
                                      </a:p>
                                    </p:txBody>
                                  </p:sp>
                                </p:grpSp>
                                <p:sp>
                                  <p:nvSpPr>
                                    <p:cNvPr id="105" name="Freeform: Shape 104">
                                      <a:extLst>
                                        <a:ext uri="{FF2B5EF4-FFF2-40B4-BE49-F238E27FC236}">
                                          <a16:creationId xmlns:a16="http://schemas.microsoft.com/office/drawing/2014/main" id="{18301D17-03A6-49C5-8EEA-7B0C1C163AB1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16471350" y="17297399"/>
                                      <a:ext cx="87726" cy="499604"/>
                                    </a:xfrm>
                                    <a:custGeom>
                                      <a:avLst/>
                                      <a:gdLst>
                                        <a:gd name="connsiteX0" fmla="*/ 13414 w 87726"/>
                                        <a:gd name="connsiteY0" fmla="*/ 0 h 518696"/>
                                        <a:gd name="connsiteX1" fmla="*/ 87709 w 87726"/>
                                        <a:gd name="connsiteY1" fmla="*/ 295275 h 518696"/>
                                        <a:gd name="connsiteX2" fmla="*/ 7699 w 87726"/>
                                        <a:gd name="connsiteY2" fmla="*/ 495300 h 518696"/>
                                        <a:gd name="connsiteX3" fmla="*/ 7699 w 87726"/>
                                        <a:gd name="connsiteY3" fmla="*/ 506730 h 518696"/>
                                      </a:gdLst>
                                      <a:ahLst/>
                                      <a:cxnLst>
                                        <a:cxn ang="0">
                                          <a:pos x="connsiteX0" y="connsiteY0"/>
                                        </a:cxn>
                                        <a:cxn ang="0">
                                          <a:pos x="connsiteX1" y="connsiteY1"/>
                                        </a:cxn>
                                        <a:cxn ang="0">
                                          <a:pos x="connsiteX2" y="connsiteY2"/>
                                        </a:cxn>
                                        <a:cxn ang="0">
                                          <a:pos x="connsiteX3" y="connsiteY3"/>
                                        </a:cxn>
                                      </a:cxnLst>
                                      <a:rect l="l" t="t" r="r" b="b"/>
                                      <a:pathLst>
                                        <a:path w="87726" h="518696">
                                          <a:moveTo>
                                            <a:pt x="13414" y="0"/>
                                          </a:moveTo>
                                          <a:cubicBezTo>
                                            <a:pt x="51037" y="106362"/>
                                            <a:pt x="88661" y="212725"/>
                                            <a:pt x="87709" y="295275"/>
                                          </a:cubicBezTo>
                                          <a:cubicBezTo>
                                            <a:pt x="86757" y="377825"/>
                                            <a:pt x="21034" y="460058"/>
                                            <a:pt x="7699" y="495300"/>
                                          </a:cubicBezTo>
                                          <a:cubicBezTo>
                                            <a:pt x="-5636" y="530543"/>
                                            <a:pt x="1031" y="518636"/>
                                            <a:pt x="7699" y="506730"/>
                                          </a:cubicBezTo>
                                        </a:path>
                                      </a:pathLst>
                                    </a:custGeom>
                                    <a:noFill/>
                                    <a:ln w="76200">
                                      <a:solidFill>
                                        <a:srgbClr val="FF0000"/>
                                      </a:solidFill>
                                      <a:prstDash val="sysDot"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es-ES"/>
                                    </a:p>
                                  </p:txBody>
                                </p:sp>
                                <p:sp>
                                  <p:nvSpPr>
                                    <p:cNvPr id="106" name="Freeform: Shape 105">
                                      <a:extLst>
                                        <a:ext uri="{FF2B5EF4-FFF2-40B4-BE49-F238E27FC236}">
                                          <a16:creationId xmlns:a16="http://schemas.microsoft.com/office/drawing/2014/main" id="{3984DC6A-5232-4DD0-82CA-284956F1B3F0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15781020" y="17491710"/>
                                      <a:ext cx="690330" cy="305293"/>
                                    </a:xfrm>
                                    <a:custGeom>
                                      <a:avLst/>
                                      <a:gdLst>
                                        <a:gd name="connsiteX0" fmla="*/ 681990 w 681990"/>
                                        <a:gd name="connsiteY0" fmla="*/ 310515 h 310515"/>
                                        <a:gd name="connsiteX1" fmla="*/ 518160 w 681990"/>
                                        <a:gd name="connsiteY1" fmla="*/ 219075 h 310515"/>
                                        <a:gd name="connsiteX2" fmla="*/ 0 w 681990"/>
                                        <a:gd name="connsiteY2" fmla="*/ 0 h 310515"/>
                                      </a:gdLst>
                                      <a:ahLst/>
                                      <a:cxnLst>
                                        <a:cxn ang="0">
                                          <a:pos x="connsiteX0" y="connsiteY0"/>
                                        </a:cxn>
                                        <a:cxn ang="0">
                                          <a:pos x="connsiteX1" y="connsiteY1"/>
                                        </a:cxn>
                                        <a:cxn ang="0">
                                          <a:pos x="connsiteX2" y="connsiteY2"/>
                                        </a:cxn>
                                      </a:cxnLst>
                                      <a:rect l="l" t="t" r="r" b="b"/>
                                      <a:pathLst>
                                        <a:path w="681990" h="310515">
                                          <a:moveTo>
                                            <a:pt x="681990" y="310515"/>
                                          </a:moveTo>
                                          <a:cubicBezTo>
                                            <a:pt x="656907" y="290671"/>
                                            <a:pt x="631825" y="270827"/>
                                            <a:pt x="518160" y="219075"/>
                                          </a:cubicBezTo>
                                          <a:cubicBezTo>
                                            <a:pt x="404495" y="167322"/>
                                            <a:pt x="202247" y="83661"/>
                                            <a:pt x="0" y="0"/>
                                          </a:cubicBezTo>
                                        </a:path>
                                      </a:pathLst>
                                    </a:custGeom>
                                    <a:noFill/>
                                    <a:ln w="76200">
                                      <a:solidFill>
                                        <a:srgbClr val="FF0000"/>
                                      </a:solidFill>
                                      <a:prstDash val="sysDot"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es-ES"/>
                                    </a:p>
                                  </p:txBody>
                                </p:sp>
                              </p:grpSp>
                              <p:cxnSp>
                                <p:nvCxnSpPr>
                                  <p:cNvPr id="108" name="Straight Connector 107">
                                    <a:extLst>
                                      <a:ext uri="{FF2B5EF4-FFF2-40B4-BE49-F238E27FC236}">
                                        <a16:creationId xmlns:a16="http://schemas.microsoft.com/office/drawing/2014/main" id="{FCF2B758-C735-40E6-8408-D562D9F31B45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</p:cNvCxnSpPr>
                                  <p:nvPr/>
                                </p:nvCxnSpPr>
                                <p:spPr>
                                  <a:xfrm flipV="1">
                                    <a:off x="15791265" y="17194530"/>
                                    <a:ext cx="10246" cy="325418"/>
                                  </a:xfrm>
                                  <a:prstGeom prst="line">
                                    <a:avLst/>
                                  </a:prstGeom>
                                  <a:ln w="76200">
                                    <a:solidFill>
                                      <a:srgbClr val="FF0000"/>
                                    </a:solidFill>
                                    <a:prstDash val="sysDot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111" name="Freeform: Shape 110">
                                    <a:extLst>
                                      <a:ext uri="{FF2B5EF4-FFF2-40B4-BE49-F238E27FC236}">
                                        <a16:creationId xmlns:a16="http://schemas.microsoft.com/office/drawing/2014/main" id="{96F20859-5708-4B8F-BF91-AFCB30CB16B0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 rot="21385858">
                                    <a:off x="15076016" y="16950002"/>
                                    <a:ext cx="717875" cy="267131"/>
                                  </a:xfrm>
                                  <a:custGeom>
                                    <a:avLst/>
                                    <a:gdLst>
                                      <a:gd name="connsiteX0" fmla="*/ 752406 w 752406"/>
                                      <a:gd name="connsiteY0" fmla="*/ 239211 h 244741"/>
                                      <a:gd name="connsiteX1" fmla="*/ 603816 w 752406"/>
                                      <a:gd name="connsiteY1" fmla="*/ 237306 h 244741"/>
                                      <a:gd name="connsiteX2" fmla="*/ 289491 w 752406"/>
                                      <a:gd name="connsiteY2" fmla="*/ 166821 h 244741"/>
                                      <a:gd name="connsiteX3" fmla="*/ 39936 w 752406"/>
                                      <a:gd name="connsiteY3" fmla="*/ 22041 h 244741"/>
                                      <a:gd name="connsiteX4" fmla="*/ 3741 w 752406"/>
                                      <a:gd name="connsiteY4" fmla="*/ 2991 h 244741"/>
                                    </a:gdLst>
                                    <a:ahLst/>
                                    <a:cxnLst>
                                      <a:cxn ang="0">
                                        <a:pos x="connsiteX0" y="connsiteY0"/>
                                      </a:cxn>
                                      <a:cxn ang="0">
                                        <a:pos x="connsiteX1" y="connsiteY1"/>
                                      </a:cxn>
                                      <a:cxn ang="0">
                                        <a:pos x="connsiteX2" y="connsiteY2"/>
                                      </a:cxn>
                                      <a:cxn ang="0">
                                        <a:pos x="connsiteX3" y="connsiteY3"/>
                                      </a:cxn>
                                      <a:cxn ang="0">
                                        <a:pos x="connsiteX4" y="connsiteY4"/>
                                      </a:cxn>
                                    </a:cxnLst>
                                    <a:rect l="l" t="t" r="r" b="b"/>
                                    <a:pathLst>
                                      <a:path w="752406" h="244741">
                                        <a:moveTo>
                                          <a:pt x="752406" y="239211"/>
                                        </a:moveTo>
                                        <a:cubicBezTo>
                                          <a:pt x="716687" y="244291"/>
                                          <a:pt x="680969" y="249371"/>
                                          <a:pt x="603816" y="237306"/>
                                        </a:cubicBezTo>
                                        <a:cubicBezTo>
                                          <a:pt x="526663" y="225241"/>
                                          <a:pt x="383471" y="202698"/>
                                          <a:pt x="289491" y="166821"/>
                                        </a:cubicBezTo>
                                        <a:cubicBezTo>
                                          <a:pt x="195511" y="130944"/>
                                          <a:pt x="87561" y="49346"/>
                                          <a:pt x="39936" y="22041"/>
                                        </a:cubicBezTo>
                                        <a:cubicBezTo>
                                          <a:pt x="-7689" y="-5264"/>
                                          <a:pt x="-1974" y="-1137"/>
                                          <a:pt x="3741" y="2991"/>
                                        </a:cubicBezTo>
                                      </a:path>
                                    </a:pathLst>
                                  </a:custGeom>
                                  <a:noFill/>
                                  <a:ln w="76200">
                                    <a:solidFill>
                                      <a:srgbClr val="FF0000"/>
                                    </a:solidFill>
                                    <a:prstDash val="sysDot"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s-ES" dirty="0"/>
                                  </a:p>
                                </p:txBody>
                              </p:sp>
                              <p:sp>
                                <p:nvSpPr>
                                  <p:cNvPr id="114" name="Freeform: Shape 113">
                                    <a:extLst>
                                      <a:ext uri="{FF2B5EF4-FFF2-40B4-BE49-F238E27FC236}">
                                        <a16:creationId xmlns:a16="http://schemas.microsoft.com/office/drawing/2014/main" id="{51FDDC8B-1BAB-42D5-B9AB-FCEE4EBFF2C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4794952" y="16969740"/>
                                    <a:ext cx="273444" cy="912495"/>
                                  </a:xfrm>
                                  <a:custGeom>
                                    <a:avLst/>
                                    <a:gdLst>
                                      <a:gd name="connsiteX0" fmla="*/ 270510 w 270510"/>
                                      <a:gd name="connsiteY0" fmla="*/ 0 h 920115"/>
                                      <a:gd name="connsiteX1" fmla="*/ 238125 w 270510"/>
                                      <a:gd name="connsiteY1" fmla="*/ 180975 h 920115"/>
                                      <a:gd name="connsiteX2" fmla="*/ 165735 w 270510"/>
                                      <a:gd name="connsiteY2" fmla="*/ 320040 h 920115"/>
                                      <a:gd name="connsiteX3" fmla="*/ 32385 w 270510"/>
                                      <a:gd name="connsiteY3" fmla="*/ 706755 h 920115"/>
                                      <a:gd name="connsiteX4" fmla="*/ 0 w 270510"/>
                                      <a:gd name="connsiteY4" fmla="*/ 920115 h 920115"/>
                                    </a:gdLst>
                                    <a:ahLst/>
                                    <a:cxnLst>
                                      <a:cxn ang="0">
                                        <a:pos x="connsiteX0" y="connsiteY0"/>
                                      </a:cxn>
                                      <a:cxn ang="0">
                                        <a:pos x="connsiteX1" y="connsiteY1"/>
                                      </a:cxn>
                                      <a:cxn ang="0">
                                        <a:pos x="connsiteX2" y="connsiteY2"/>
                                      </a:cxn>
                                      <a:cxn ang="0">
                                        <a:pos x="connsiteX3" y="connsiteY3"/>
                                      </a:cxn>
                                      <a:cxn ang="0">
                                        <a:pos x="connsiteX4" y="connsiteY4"/>
                                      </a:cxn>
                                    </a:cxnLst>
                                    <a:rect l="l" t="t" r="r" b="b"/>
                                    <a:pathLst>
                                      <a:path w="270510" h="920115">
                                        <a:moveTo>
                                          <a:pt x="270510" y="0"/>
                                        </a:moveTo>
                                        <a:cubicBezTo>
                                          <a:pt x="263048" y="63817"/>
                                          <a:pt x="255587" y="127635"/>
                                          <a:pt x="238125" y="180975"/>
                                        </a:cubicBezTo>
                                        <a:cubicBezTo>
                                          <a:pt x="220662" y="234315"/>
                                          <a:pt x="200025" y="232410"/>
                                          <a:pt x="165735" y="320040"/>
                                        </a:cubicBezTo>
                                        <a:cubicBezTo>
                                          <a:pt x="131445" y="407670"/>
                                          <a:pt x="60007" y="606743"/>
                                          <a:pt x="32385" y="706755"/>
                                        </a:cubicBezTo>
                                        <a:cubicBezTo>
                                          <a:pt x="4763" y="806767"/>
                                          <a:pt x="2381" y="863441"/>
                                          <a:pt x="0" y="920115"/>
                                        </a:cubicBezTo>
                                      </a:path>
                                    </a:pathLst>
                                  </a:custGeom>
                                  <a:noFill/>
                                  <a:ln w="76200">
                                    <a:solidFill>
                                      <a:srgbClr val="FF0000"/>
                                    </a:solidFill>
                                    <a:prstDash val="sysDot"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s-ES"/>
                                  </a:p>
                                </p:txBody>
                              </p:sp>
                              <p:sp>
                                <p:nvSpPr>
                                  <p:cNvPr id="115" name="Freeform: Shape 114">
                                    <a:extLst>
                                      <a:ext uri="{FF2B5EF4-FFF2-40B4-BE49-F238E27FC236}">
                                        <a16:creationId xmlns:a16="http://schemas.microsoft.com/office/drawing/2014/main" id="{7AE11130-D827-4E20-A75A-AFDDCFF9BB1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4344650" y="17876416"/>
                                    <a:ext cx="447675" cy="40109"/>
                                  </a:xfrm>
                                  <a:custGeom>
                                    <a:avLst/>
                                    <a:gdLst>
                                      <a:gd name="connsiteX0" fmla="*/ 447675 w 447675"/>
                                      <a:gd name="connsiteY0" fmla="*/ 17249 h 40109"/>
                                      <a:gd name="connsiteX1" fmla="*/ 308610 w 447675"/>
                                      <a:gd name="connsiteY1" fmla="*/ 104 h 40109"/>
                                      <a:gd name="connsiteX2" fmla="*/ 106680 w 447675"/>
                                      <a:gd name="connsiteY2" fmla="*/ 11534 h 40109"/>
                                      <a:gd name="connsiteX3" fmla="*/ 0 w 447675"/>
                                      <a:gd name="connsiteY3" fmla="*/ 40109 h 40109"/>
                                    </a:gdLst>
                                    <a:ahLst/>
                                    <a:cxnLst>
                                      <a:cxn ang="0">
                                        <a:pos x="connsiteX0" y="connsiteY0"/>
                                      </a:cxn>
                                      <a:cxn ang="0">
                                        <a:pos x="connsiteX1" y="connsiteY1"/>
                                      </a:cxn>
                                      <a:cxn ang="0">
                                        <a:pos x="connsiteX2" y="connsiteY2"/>
                                      </a:cxn>
                                      <a:cxn ang="0">
                                        <a:pos x="connsiteX3" y="connsiteY3"/>
                                      </a:cxn>
                                    </a:cxnLst>
                                    <a:rect l="l" t="t" r="r" b="b"/>
                                    <a:pathLst>
                                      <a:path w="447675" h="40109">
                                        <a:moveTo>
                                          <a:pt x="447675" y="17249"/>
                                        </a:moveTo>
                                        <a:cubicBezTo>
                                          <a:pt x="406558" y="9152"/>
                                          <a:pt x="365442" y="1056"/>
                                          <a:pt x="308610" y="104"/>
                                        </a:cubicBezTo>
                                        <a:cubicBezTo>
                                          <a:pt x="251778" y="-848"/>
                                          <a:pt x="158115" y="4867"/>
                                          <a:pt x="106680" y="11534"/>
                                        </a:cubicBezTo>
                                        <a:cubicBezTo>
                                          <a:pt x="55245" y="18201"/>
                                          <a:pt x="27622" y="29155"/>
                                          <a:pt x="0" y="40109"/>
                                        </a:cubicBezTo>
                                      </a:path>
                                    </a:pathLst>
                                  </a:custGeom>
                                  <a:noFill/>
                                  <a:ln w="76200">
                                    <a:solidFill>
                                      <a:srgbClr val="FF0000"/>
                                    </a:solidFill>
                                    <a:prstDash val="sysDot"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s-ES"/>
                                  </a:p>
                                </p:txBody>
                              </p:sp>
                              <p:cxnSp>
                                <p:nvCxnSpPr>
                                  <p:cNvPr id="117" name="Straight Connector 116">
                                    <a:extLst>
                                      <a:ext uri="{FF2B5EF4-FFF2-40B4-BE49-F238E27FC236}">
                                        <a16:creationId xmlns:a16="http://schemas.microsoft.com/office/drawing/2014/main" id="{F0948262-0774-4910-A226-7165E21029E9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  <a:endCxn id="115" idx="3"/>
                                  </p:cNvCxnSpPr>
                                  <p:nvPr/>
                                </p:nvCxnSpPr>
                                <p:spPr>
                                  <a:xfrm flipH="1" flipV="1">
                                    <a:off x="14344650" y="17916525"/>
                                    <a:ext cx="116206" cy="843996"/>
                                  </a:xfrm>
                                  <a:prstGeom prst="line">
                                    <a:avLst/>
                                  </a:prstGeom>
                                  <a:ln w="76200">
                                    <a:solidFill>
                                      <a:srgbClr val="FF0000"/>
                                    </a:solidFill>
                                    <a:prstDash val="sysDot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123" name="Freeform: Shape 122">
                                    <a:extLst>
                                      <a:ext uri="{FF2B5EF4-FFF2-40B4-BE49-F238E27FC236}">
                                        <a16:creationId xmlns:a16="http://schemas.microsoft.com/office/drawing/2014/main" id="{70FCC5C5-1B6F-4825-BD2C-CCB88A95C182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4458950" y="18697381"/>
                                    <a:ext cx="483870" cy="72584"/>
                                  </a:xfrm>
                                  <a:custGeom>
                                    <a:avLst/>
                                    <a:gdLst>
                                      <a:gd name="connsiteX0" fmla="*/ 0 w 483870"/>
                                      <a:gd name="connsiteY0" fmla="*/ 55439 h 72584"/>
                                      <a:gd name="connsiteX1" fmla="*/ 220980 w 483870"/>
                                      <a:gd name="connsiteY1" fmla="*/ 194 h 72584"/>
                                      <a:gd name="connsiteX2" fmla="*/ 483870 w 483870"/>
                                      <a:gd name="connsiteY2" fmla="*/ 72584 h 72584"/>
                                    </a:gdLst>
                                    <a:ahLst/>
                                    <a:cxnLst>
                                      <a:cxn ang="0">
                                        <a:pos x="connsiteX0" y="connsiteY0"/>
                                      </a:cxn>
                                      <a:cxn ang="0">
                                        <a:pos x="connsiteX1" y="connsiteY1"/>
                                      </a:cxn>
                                      <a:cxn ang="0">
                                        <a:pos x="connsiteX2" y="connsiteY2"/>
                                      </a:cxn>
                                    </a:cxnLst>
                                    <a:rect l="l" t="t" r="r" b="b"/>
                                    <a:pathLst>
                                      <a:path w="483870" h="72584">
                                        <a:moveTo>
                                          <a:pt x="0" y="55439"/>
                                        </a:moveTo>
                                        <a:cubicBezTo>
                                          <a:pt x="70167" y="26387"/>
                                          <a:pt x="140335" y="-2664"/>
                                          <a:pt x="220980" y="194"/>
                                        </a:cubicBezTo>
                                        <a:cubicBezTo>
                                          <a:pt x="301625" y="3051"/>
                                          <a:pt x="392747" y="37817"/>
                                          <a:pt x="483870" y="72584"/>
                                        </a:cubicBezTo>
                                      </a:path>
                                    </a:pathLst>
                                  </a:custGeom>
                                  <a:noFill/>
                                  <a:ln w="76200">
                                    <a:solidFill>
                                      <a:srgbClr val="FF0000"/>
                                    </a:solidFill>
                                    <a:prstDash val="sysDot"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s-ES"/>
                                  </a:p>
                                </p:txBody>
                              </p:sp>
                              <p:sp>
                                <p:nvSpPr>
                                  <p:cNvPr id="124" name="Oval 123">
                                    <a:extLst>
                                      <a:ext uri="{FF2B5EF4-FFF2-40B4-BE49-F238E27FC236}">
                                        <a16:creationId xmlns:a16="http://schemas.microsoft.com/office/drawing/2014/main" id="{0AAE4C38-7827-4957-95AC-D03A5E26C0ED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4425432" y="18707860"/>
                                    <a:ext cx="67035" cy="70964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FF0000"/>
                                  </a:solidFill>
                                  <a:ln>
                                    <a:solidFill>
                                      <a:srgbClr val="FF0000"/>
                                    </a:solidFill>
                                    <a:prstDash val="sysDot"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s-ES" dirty="0"/>
                                  </a:p>
                                </p:txBody>
                              </p:sp>
                              <p:sp>
                                <p:nvSpPr>
                                  <p:cNvPr id="125" name="Freeform: Shape 124">
                                    <a:extLst>
                                      <a:ext uri="{FF2B5EF4-FFF2-40B4-BE49-F238E27FC236}">
                                        <a16:creationId xmlns:a16="http://schemas.microsoft.com/office/drawing/2014/main" id="{C5ACF1A5-E711-48E3-8527-35D9FED9268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4940915" y="18305145"/>
                                    <a:ext cx="255270" cy="447675"/>
                                  </a:xfrm>
                                  <a:custGeom>
                                    <a:avLst/>
                                    <a:gdLst>
                                      <a:gd name="connsiteX0" fmla="*/ 0 w 255270"/>
                                      <a:gd name="connsiteY0" fmla="*/ 447675 h 447675"/>
                                      <a:gd name="connsiteX1" fmla="*/ 74295 w 255270"/>
                                      <a:gd name="connsiteY1" fmla="*/ 251460 h 447675"/>
                                      <a:gd name="connsiteX2" fmla="*/ 131445 w 255270"/>
                                      <a:gd name="connsiteY2" fmla="*/ 121920 h 447675"/>
                                      <a:gd name="connsiteX3" fmla="*/ 255270 w 255270"/>
                                      <a:gd name="connsiteY3" fmla="*/ 0 h 447675"/>
                                    </a:gdLst>
                                    <a:ahLst/>
                                    <a:cxnLst>
                                      <a:cxn ang="0">
                                        <a:pos x="connsiteX0" y="connsiteY0"/>
                                      </a:cxn>
                                      <a:cxn ang="0">
                                        <a:pos x="connsiteX1" y="connsiteY1"/>
                                      </a:cxn>
                                      <a:cxn ang="0">
                                        <a:pos x="connsiteX2" y="connsiteY2"/>
                                      </a:cxn>
                                      <a:cxn ang="0">
                                        <a:pos x="connsiteX3" y="connsiteY3"/>
                                      </a:cxn>
                                    </a:cxnLst>
                                    <a:rect l="l" t="t" r="r" b="b"/>
                                    <a:pathLst>
                                      <a:path w="255270" h="447675">
                                        <a:moveTo>
                                          <a:pt x="0" y="447675"/>
                                        </a:moveTo>
                                        <a:cubicBezTo>
                                          <a:pt x="26194" y="376713"/>
                                          <a:pt x="52388" y="305752"/>
                                          <a:pt x="74295" y="251460"/>
                                        </a:cubicBezTo>
                                        <a:cubicBezTo>
                                          <a:pt x="96202" y="197168"/>
                                          <a:pt x="101283" y="163830"/>
                                          <a:pt x="131445" y="121920"/>
                                        </a:cubicBezTo>
                                        <a:cubicBezTo>
                                          <a:pt x="161607" y="80010"/>
                                          <a:pt x="208438" y="40005"/>
                                          <a:pt x="255270" y="0"/>
                                        </a:cubicBezTo>
                                      </a:path>
                                    </a:pathLst>
                                  </a:custGeom>
                                  <a:noFill/>
                                  <a:ln w="76200">
                                    <a:solidFill>
                                      <a:srgbClr val="FF0000"/>
                                    </a:solidFill>
                                    <a:prstDash val="sysDot"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s-ES"/>
                                  </a:p>
                                </p:txBody>
                              </p:sp>
                              <p:sp>
                                <p:nvSpPr>
                                  <p:cNvPr id="126" name="Oval 125">
                                    <a:extLst>
                                      <a:ext uri="{FF2B5EF4-FFF2-40B4-BE49-F238E27FC236}">
                                        <a16:creationId xmlns:a16="http://schemas.microsoft.com/office/drawing/2014/main" id="{3C742F90-1E75-4DF5-A43C-3F7FDB91E020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4898156" y="18725039"/>
                                    <a:ext cx="67035" cy="70964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FF0000"/>
                                  </a:solidFill>
                                  <a:ln>
                                    <a:solidFill>
                                      <a:srgbClr val="FF0000"/>
                                    </a:solidFill>
                                    <a:prstDash val="sysDot"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s-ES" dirty="0"/>
                                  </a:p>
                                </p:txBody>
                              </p:sp>
                              <p:sp>
                                <p:nvSpPr>
                                  <p:cNvPr id="127" name="Freeform: Shape 126">
                                    <a:extLst>
                                      <a:ext uri="{FF2B5EF4-FFF2-40B4-BE49-F238E27FC236}">
                                        <a16:creationId xmlns:a16="http://schemas.microsoft.com/office/drawing/2014/main" id="{69DA8322-822A-4338-B65F-C59F7E23254D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5203805" y="18307050"/>
                                    <a:ext cx="203835" cy="76200"/>
                                  </a:xfrm>
                                  <a:custGeom>
                                    <a:avLst/>
                                    <a:gdLst>
                                      <a:gd name="connsiteX0" fmla="*/ 0 w 203835"/>
                                      <a:gd name="connsiteY0" fmla="*/ 0 h 76200"/>
                                      <a:gd name="connsiteX1" fmla="*/ 74295 w 203835"/>
                                      <a:gd name="connsiteY1" fmla="*/ 45720 h 76200"/>
                                      <a:gd name="connsiteX2" fmla="*/ 203835 w 203835"/>
                                      <a:gd name="connsiteY2" fmla="*/ 76200 h 76200"/>
                                    </a:gdLst>
                                    <a:ahLst/>
                                    <a:cxnLst>
                                      <a:cxn ang="0">
                                        <a:pos x="connsiteX0" y="connsiteY0"/>
                                      </a:cxn>
                                      <a:cxn ang="0">
                                        <a:pos x="connsiteX1" y="connsiteY1"/>
                                      </a:cxn>
                                      <a:cxn ang="0">
                                        <a:pos x="connsiteX2" y="connsiteY2"/>
                                      </a:cxn>
                                    </a:cxnLst>
                                    <a:rect l="l" t="t" r="r" b="b"/>
                                    <a:pathLst>
                                      <a:path w="203835" h="76200">
                                        <a:moveTo>
                                          <a:pt x="0" y="0"/>
                                        </a:moveTo>
                                        <a:cubicBezTo>
                                          <a:pt x="20161" y="16510"/>
                                          <a:pt x="40323" y="33020"/>
                                          <a:pt x="74295" y="45720"/>
                                        </a:cubicBezTo>
                                        <a:cubicBezTo>
                                          <a:pt x="108267" y="58420"/>
                                          <a:pt x="156051" y="67310"/>
                                          <a:pt x="203835" y="76200"/>
                                        </a:cubicBezTo>
                                      </a:path>
                                    </a:pathLst>
                                  </a:custGeom>
                                  <a:noFill/>
                                  <a:ln w="76200">
                                    <a:solidFill>
                                      <a:srgbClr val="FF0000"/>
                                    </a:solidFill>
                                    <a:prstDash val="sysDot"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s-ES"/>
                                  </a:p>
                                </p:txBody>
                              </p:sp>
                              <p:cxnSp>
                                <p:nvCxnSpPr>
                                  <p:cNvPr id="129" name="Straight Connector 128">
                                    <a:extLst>
                                      <a:ext uri="{FF2B5EF4-FFF2-40B4-BE49-F238E27FC236}">
                                        <a16:creationId xmlns:a16="http://schemas.microsoft.com/office/drawing/2014/main" id="{D02F5223-58B4-48CB-A10F-0C3D8717C104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</p:cNvCxnSpPr>
                                  <p:nvPr/>
                                </p:nvCxnSpPr>
                                <p:spPr>
                                  <a:xfrm flipV="1">
                                    <a:off x="15403496" y="18124170"/>
                                    <a:ext cx="101453" cy="297697"/>
                                  </a:xfrm>
                                  <a:prstGeom prst="line">
                                    <a:avLst/>
                                  </a:prstGeom>
                                  <a:ln w="76200">
                                    <a:solidFill>
                                      <a:srgbClr val="FF0000"/>
                                    </a:solidFill>
                                    <a:prstDash val="sysDot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cxnSp>
                                <p:nvCxnSpPr>
                                  <p:cNvPr id="131" name="Straight Connector 130">
                                    <a:extLst>
                                      <a:ext uri="{FF2B5EF4-FFF2-40B4-BE49-F238E27FC236}">
                                        <a16:creationId xmlns:a16="http://schemas.microsoft.com/office/drawing/2014/main" id="{B031DA83-0922-474A-8057-A1044ABEB0F4}"/>
                                      </a:ext>
                                    </a:extLst>
                                  </p:cNvPr>
                                  <p:cNvCxnSpPr>
                                    <a:cxnSpLocks/>
                                  </p:cNvCxnSpPr>
                                  <p:nvPr/>
                                </p:nvCxnSpPr>
                                <p:spPr>
                                  <a:xfrm flipH="1" flipV="1">
                                    <a:off x="15482220" y="18142030"/>
                                    <a:ext cx="428340" cy="14525"/>
                                  </a:xfrm>
                                  <a:prstGeom prst="line">
                                    <a:avLst/>
                                  </a:prstGeom>
                                  <a:ln w="76200">
                                    <a:solidFill>
                                      <a:srgbClr val="FF0000"/>
                                    </a:solidFill>
                                    <a:prstDash val="sysDot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  <p:sp>
                                <p:nvSpPr>
                                  <p:cNvPr id="141" name="Oval 140">
                                    <a:extLst>
                                      <a:ext uri="{FF2B5EF4-FFF2-40B4-BE49-F238E27FC236}">
                                        <a16:creationId xmlns:a16="http://schemas.microsoft.com/office/drawing/2014/main" id="{1EBB2BB7-BE00-42F3-B2B8-EE08E8254C83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5857330" y="18121073"/>
                                    <a:ext cx="67035" cy="70964"/>
                                  </a:xfrm>
                                  <a:prstGeom prst="ellipse">
                                    <a:avLst/>
                                  </a:prstGeom>
                                  <a:solidFill>
                                    <a:srgbClr val="FF0000"/>
                                  </a:solidFill>
                                  <a:ln>
                                    <a:solidFill>
                                      <a:srgbClr val="FF0000"/>
                                    </a:solidFill>
                                    <a:prstDash val="sysDot"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s-ES" dirty="0"/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144" name="Freeform: Shape 143">
                                  <a:extLst>
                                    <a:ext uri="{FF2B5EF4-FFF2-40B4-BE49-F238E27FC236}">
                                      <a16:creationId xmlns:a16="http://schemas.microsoft.com/office/drawing/2014/main" id="{3C50C581-D57F-4034-A8AC-B9E775FB662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5872307" y="18377872"/>
                                  <a:ext cx="201930" cy="297697"/>
                                </a:xfrm>
                                <a:custGeom>
                                  <a:avLst/>
                                  <a:gdLst>
                                    <a:gd name="connsiteX0" fmla="*/ 201930 w 201930"/>
                                    <a:gd name="connsiteY0" fmla="*/ 0 h 276225"/>
                                    <a:gd name="connsiteX1" fmla="*/ 144780 w 201930"/>
                                    <a:gd name="connsiteY1" fmla="*/ 169545 h 276225"/>
                                    <a:gd name="connsiteX2" fmla="*/ 0 w 201930"/>
                                    <a:gd name="connsiteY2" fmla="*/ 276225 h 276225"/>
                                    <a:gd name="connsiteX3" fmla="*/ 0 w 201930"/>
                                    <a:gd name="connsiteY3" fmla="*/ 276225 h 276225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</a:cxnLst>
                                  <a:rect l="l" t="t" r="r" b="b"/>
                                  <a:pathLst>
                                    <a:path w="201930" h="276225">
                                      <a:moveTo>
                                        <a:pt x="201930" y="0"/>
                                      </a:moveTo>
                                      <a:cubicBezTo>
                                        <a:pt x="190182" y="61754"/>
                                        <a:pt x="178435" y="123508"/>
                                        <a:pt x="144780" y="169545"/>
                                      </a:cubicBezTo>
                                      <a:cubicBezTo>
                                        <a:pt x="111125" y="215582"/>
                                        <a:pt x="0" y="276225"/>
                                        <a:pt x="0" y="276225"/>
                                      </a:cubicBezTo>
                                      <a:lnTo>
                                        <a:pt x="0" y="276225"/>
                                      </a:lnTo>
                                    </a:path>
                                  </a:pathLst>
                                </a:custGeom>
                                <a:noFill/>
                                <a:ln w="76200">
                                  <a:solidFill>
                                    <a:srgbClr val="FF0000"/>
                                  </a:solidFill>
                                  <a:prstDash val="sysDot"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s-ES"/>
                                </a:p>
                              </p:txBody>
                            </p:sp>
                            <p:sp>
                              <p:nvSpPr>
                                <p:cNvPr id="145" name="Oval 144">
                                  <a:extLst>
                                    <a:ext uri="{FF2B5EF4-FFF2-40B4-BE49-F238E27FC236}">
                                      <a16:creationId xmlns:a16="http://schemas.microsoft.com/office/drawing/2014/main" id="{99CCAD4F-01F9-48FD-A8EB-F7B399E1CE8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6031347" y="18353820"/>
                                  <a:ext cx="67035" cy="58859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0000"/>
                                </a:solidFill>
                                <a:ln>
                                  <a:solidFill>
                                    <a:srgbClr val="FF0000"/>
                                  </a:solidFill>
                                  <a:prstDash val="sysDot"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s-ES" dirty="0"/>
                                </a:p>
                              </p:txBody>
                            </p:sp>
                            <p:sp>
                              <p:nvSpPr>
                                <p:cNvPr id="147" name="Freeform: Shape 146">
                                  <a:extLst>
                                    <a:ext uri="{FF2B5EF4-FFF2-40B4-BE49-F238E27FC236}">
                                      <a16:creationId xmlns:a16="http://schemas.microsoft.com/office/drawing/2014/main" id="{931FCC91-E281-4538-ACAB-6EDCF1DE280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5615242" y="18658284"/>
                                  <a:ext cx="280035" cy="586740"/>
                                </a:xfrm>
                                <a:custGeom>
                                  <a:avLst/>
                                  <a:gdLst>
                                    <a:gd name="connsiteX0" fmla="*/ 280035 w 280035"/>
                                    <a:gd name="connsiteY0" fmla="*/ 0 h 586740"/>
                                    <a:gd name="connsiteX1" fmla="*/ 222885 w 280035"/>
                                    <a:gd name="connsiteY1" fmla="*/ 95250 h 586740"/>
                                    <a:gd name="connsiteX2" fmla="*/ 226695 w 280035"/>
                                    <a:gd name="connsiteY2" fmla="*/ 346710 h 586740"/>
                                    <a:gd name="connsiteX3" fmla="*/ 0 w 280035"/>
                                    <a:gd name="connsiteY3" fmla="*/ 586740 h 586740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  <a:cxn ang="0">
                                      <a:pos x="connsiteX3" y="connsiteY3"/>
                                    </a:cxn>
                                  </a:cxnLst>
                                  <a:rect l="l" t="t" r="r" b="b"/>
                                  <a:pathLst>
                                    <a:path w="280035" h="586740">
                                      <a:moveTo>
                                        <a:pt x="280035" y="0"/>
                                      </a:moveTo>
                                      <a:cubicBezTo>
                                        <a:pt x="255905" y="18732"/>
                                        <a:pt x="231775" y="37465"/>
                                        <a:pt x="222885" y="95250"/>
                                      </a:cubicBezTo>
                                      <a:cubicBezTo>
                                        <a:pt x="213995" y="153035"/>
                                        <a:pt x="263843" y="264795"/>
                                        <a:pt x="226695" y="346710"/>
                                      </a:cubicBezTo>
                                      <a:cubicBezTo>
                                        <a:pt x="189547" y="428625"/>
                                        <a:pt x="94773" y="507682"/>
                                        <a:pt x="0" y="586740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76200">
                                  <a:solidFill>
                                    <a:srgbClr val="FF0000"/>
                                  </a:solidFill>
                                  <a:prstDash val="sysDot"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s-ES"/>
                                </a:p>
                              </p:txBody>
                            </p:sp>
                            <p:sp>
                              <p:nvSpPr>
                                <p:cNvPr id="149" name="Freeform: Shape 148">
                                  <a:extLst>
                                    <a:ext uri="{FF2B5EF4-FFF2-40B4-BE49-F238E27FC236}">
                                      <a16:creationId xmlns:a16="http://schemas.microsoft.com/office/drawing/2014/main" id="{D544E932-47AA-4CC5-96CC-677F87C7E39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5601107" y="19267045"/>
                                  <a:ext cx="708660" cy="208620"/>
                                </a:xfrm>
                                <a:custGeom>
                                  <a:avLst/>
                                  <a:gdLst>
                                    <a:gd name="connsiteX0" fmla="*/ 0 w 708660"/>
                                    <a:gd name="connsiteY0" fmla="*/ 0 h 190911"/>
                                    <a:gd name="connsiteX1" fmla="*/ 431800 w 708660"/>
                                    <a:gd name="connsiteY1" fmla="*/ 167640 h 190911"/>
                                    <a:gd name="connsiteX2" fmla="*/ 708660 w 708660"/>
                                    <a:gd name="connsiteY2" fmla="*/ 185420 h 190911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708660" h="190911">
                                      <a:moveTo>
                                        <a:pt x="0" y="0"/>
                                      </a:moveTo>
                                      <a:cubicBezTo>
                                        <a:pt x="156845" y="68368"/>
                                        <a:pt x="313690" y="136737"/>
                                        <a:pt x="431800" y="167640"/>
                                      </a:cubicBezTo>
                                      <a:cubicBezTo>
                                        <a:pt x="549910" y="198543"/>
                                        <a:pt x="629285" y="191981"/>
                                        <a:pt x="708660" y="185420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76200">
                                  <a:solidFill>
                                    <a:srgbClr val="FF0000"/>
                                  </a:solidFill>
                                  <a:prstDash val="sysDot"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s-ES"/>
                                </a:p>
                              </p:txBody>
                            </p:sp>
                            <p:sp>
                              <p:nvSpPr>
                                <p:cNvPr id="150" name="Oval 149">
                                  <a:extLst>
                                    <a:ext uri="{FF2B5EF4-FFF2-40B4-BE49-F238E27FC236}">
                                      <a16:creationId xmlns:a16="http://schemas.microsoft.com/office/drawing/2014/main" id="{E6FD9F19-D38C-4BEB-A410-3E2E100EB80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5575280" y="19219540"/>
                                  <a:ext cx="64770" cy="80015"/>
                                </a:xfrm>
                                <a:prstGeom prst="ellipse">
                                  <a:avLst/>
                                </a:prstGeom>
                                <a:solidFill>
                                  <a:srgbClr val="FF0000"/>
                                </a:solidFill>
                                <a:ln>
                                  <a:solidFill>
                                    <a:srgbClr val="FF0000"/>
                                  </a:solidFill>
                                  <a:prstDash val="sysDot"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s-ES" dirty="0"/>
                                </a:p>
                              </p:txBody>
                            </p:sp>
                            <p:sp>
                              <p:nvSpPr>
                                <p:cNvPr id="151" name="Freeform: Shape 150">
                                  <a:extLst>
                                    <a:ext uri="{FF2B5EF4-FFF2-40B4-BE49-F238E27FC236}">
                                      <a16:creationId xmlns:a16="http://schemas.microsoft.com/office/drawing/2014/main" id="{3089A096-EA88-40DC-93BB-9D765649ED4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6261080" y="19136360"/>
                                  <a:ext cx="3032760" cy="340559"/>
                                </a:xfrm>
                                <a:custGeom>
                                  <a:avLst/>
                                  <a:gdLst>
                                    <a:gd name="connsiteX0" fmla="*/ 0 w 3032760"/>
                                    <a:gd name="connsiteY0" fmla="*/ 335280 h 340559"/>
                                    <a:gd name="connsiteX1" fmla="*/ 1549400 w 3032760"/>
                                    <a:gd name="connsiteY1" fmla="*/ 294640 h 340559"/>
                                    <a:gd name="connsiteX2" fmla="*/ 3032760 w 3032760"/>
                                    <a:gd name="connsiteY2" fmla="*/ 0 h 340559"/>
                                  </a:gdLst>
                                  <a:ahLst/>
                                  <a:cxnLst>
                                    <a:cxn ang="0">
                                      <a:pos x="connsiteX0" y="connsiteY0"/>
                                    </a:cxn>
                                    <a:cxn ang="0">
                                      <a:pos x="connsiteX1" y="connsiteY1"/>
                                    </a:cxn>
                                    <a:cxn ang="0">
                                      <a:pos x="connsiteX2" y="connsiteY2"/>
                                    </a:cxn>
                                  </a:cxnLst>
                                  <a:rect l="l" t="t" r="r" b="b"/>
                                  <a:pathLst>
                                    <a:path w="3032760" h="340559">
                                      <a:moveTo>
                                        <a:pt x="0" y="335280"/>
                                      </a:moveTo>
                                      <a:cubicBezTo>
                                        <a:pt x="521970" y="342900"/>
                                        <a:pt x="1043940" y="350520"/>
                                        <a:pt x="1549400" y="294640"/>
                                      </a:cubicBezTo>
                                      <a:cubicBezTo>
                                        <a:pt x="2054860" y="238760"/>
                                        <a:pt x="2543810" y="119380"/>
                                        <a:pt x="3032760" y="0"/>
                                      </a:cubicBezTo>
                                    </a:path>
                                  </a:pathLst>
                                </a:custGeom>
                                <a:noFill/>
                                <a:ln w="76200">
                                  <a:solidFill>
                                    <a:srgbClr val="FF0000"/>
                                  </a:solidFill>
                                  <a:prstDash val="sysDot"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s-ES"/>
                                </a:p>
                              </p:txBody>
                            </p:sp>
                          </p:grpSp>
                        </p:grpSp>
                      </p:grpSp>
                      <p:sp>
                        <p:nvSpPr>
                          <p:cNvPr id="152" name="Freeform: Shape 151">
                            <a:extLst>
                              <a:ext uri="{FF2B5EF4-FFF2-40B4-BE49-F238E27FC236}">
                                <a16:creationId xmlns:a16="http://schemas.microsoft.com/office/drawing/2014/main" id="{56D76C9D-DC9D-41DF-8410-479934CC3E3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80505" y="19124295"/>
                            <a:ext cx="377190" cy="139065"/>
                          </a:xfrm>
                          <a:custGeom>
                            <a:avLst/>
                            <a:gdLst>
                              <a:gd name="connsiteX0" fmla="*/ 0 w 377190"/>
                              <a:gd name="connsiteY0" fmla="*/ 0 h 139065"/>
                              <a:gd name="connsiteX1" fmla="*/ 148590 w 377190"/>
                              <a:gd name="connsiteY1" fmla="*/ 93345 h 139065"/>
                              <a:gd name="connsiteX2" fmla="*/ 377190 w 377190"/>
                              <a:gd name="connsiteY2" fmla="*/ 139065 h 13906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377190" h="139065">
                                <a:moveTo>
                                  <a:pt x="0" y="0"/>
                                </a:moveTo>
                                <a:cubicBezTo>
                                  <a:pt x="42862" y="35084"/>
                                  <a:pt x="85725" y="70168"/>
                                  <a:pt x="148590" y="93345"/>
                                </a:cubicBezTo>
                                <a:cubicBezTo>
                                  <a:pt x="211455" y="116522"/>
                                  <a:pt x="294322" y="127793"/>
                                  <a:pt x="377190" y="139065"/>
                                </a:cubicBezTo>
                              </a:path>
                            </a:pathLst>
                          </a:custGeom>
                          <a:noFill/>
                          <a:ln w="76200">
                            <a:solidFill>
                              <a:srgbClr val="FF0000"/>
                            </a:solidFill>
                            <a:prstDash val="sysDot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s-ES"/>
                          </a:p>
                        </p:txBody>
                      </p:sp>
                      <p:sp>
                        <p:nvSpPr>
                          <p:cNvPr id="153" name="Oval 152">
                            <a:extLst>
                              <a:ext uri="{FF2B5EF4-FFF2-40B4-BE49-F238E27FC236}">
                                <a16:creationId xmlns:a16="http://schemas.microsoft.com/office/drawing/2014/main" id="{A772ACC5-7861-4F1C-8D76-D244D413B6B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260820" y="19101271"/>
                            <a:ext cx="64770" cy="80015"/>
                          </a:xfrm>
                          <a:prstGeom prst="ellipse">
                            <a:avLst/>
                          </a:prstGeom>
                          <a:solidFill>
                            <a:srgbClr val="FF0000"/>
                          </a:solidFill>
                          <a:ln>
                            <a:solidFill>
                              <a:srgbClr val="FF0000"/>
                            </a:solidFill>
                            <a:prstDash val="sysDot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s-ES" dirty="0"/>
                          </a:p>
                        </p:txBody>
                      </p:sp>
                      <p:cxnSp>
                        <p:nvCxnSpPr>
                          <p:cNvPr id="155" name="Straight Connector 154">
                            <a:extLst>
                              <a:ext uri="{FF2B5EF4-FFF2-40B4-BE49-F238E27FC236}">
                                <a16:creationId xmlns:a16="http://schemas.microsoft.com/office/drawing/2014/main" id="{B747CB96-8442-4864-B44E-CD5E234C81EB}"/>
                              </a:ext>
                            </a:extLst>
                          </p:cNvPr>
                          <p:cNvCxnSpPr>
                            <a:cxnSpLocks/>
                            <a:endCxn id="152" idx="2"/>
                          </p:cNvCxnSpPr>
                          <p:nvPr/>
                        </p:nvCxnSpPr>
                        <p:spPr>
                          <a:xfrm flipH="1" flipV="1">
                            <a:off x="19657695" y="19263360"/>
                            <a:ext cx="518160" cy="43279"/>
                          </a:xfrm>
                          <a:prstGeom prst="line">
                            <a:avLst/>
                          </a:prstGeom>
                          <a:ln w="76200">
                            <a:solidFill>
                              <a:srgbClr val="FF0000"/>
                            </a:solidFill>
                            <a:prstDash val="sysDot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56" name="Freeform: Shape 155">
                            <a:extLst>
                              <a:ext uri="{FF2B5EF4-FFF2-40B4-BE49-F238E27FC236}">
                                <a16:creationId xmlns:a16="http://schemas.microsoft.com/office/drawing/2014/main" id="{86BB75DF-9627-4258-8790-8C968445B44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141565" y="19233296"/>
                            <a:ext cx="251460" cy="132517"/>
                          </a:xfrm>
                          <a:custGeom>
                            <a:avLst/>
                            <a:gdLst>
                              <a:gd name="connsiteX0" fmla="*/ 0 w 251460"/>
                              <a:gd name="connsiteY0" fmla="*/ 81082 h 132517"/>
                              <a:gd name="connsiteX1" fmla="*/ 171450 w 251460"/>
                              <a:gd name="connsiteY1" fmla="*/ 1072 h 132517"/>
                              <a:gd name="connsiteX2" fmla="*/ 251460 w 251460"/>
                              <a:gd name="connsiteY2" fmla="*/ 132517 h 13251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251460" h="132517">
                                <a:moveTo>
                                  <a:pt x="0" y="81082"/>
                                </a:moveTo>
                                <a:cubicBezTo>
                                  <a:pt x="64770" y="36790"/>
                                  <a:pt x="129540" y="-7501"/>
                                  <a:pt x="171450" y="1072"/>
                                </a:cubicBezTo>
                                <a:cubicBezTo>
                                  <a:pt x="213360" y="9644"/>
                                  <a:pt x="232410" y="71080"/>
                                  <a:pt x="251460" y="132517"/>
                                </a:cubicBezTo>
                              </a:path>
                            </a:pathLst>
                          </a:custGeom>
                          <a:noFill/>
                          <a:ln w="76200">
                            <a:solidFill>
                              <a:srgbClr val="FF0000"/>
                            </a:solidFill>
                            <a:prstDash val="sysDot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s-ES" dirty="0"/>
                          </a:p>
                        </p:txBody>
                      </p:sp>
                      <p:sp>
                        <p:nvSpPr>
                          <p:cNvPr id="157" name="Freeform: Shape 156">
                            <a:extLst>
                              <a:ext uri="{FF2B5EF4-FFF2-40B4-BE49-F238E27FC236}">
                                <a16:creationId xmlns:a16="http://schemas.microsoft.com/office/drawing/2014/main" id="{93E9F597-0E5F-4ECB-89FE-8941CE4E161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0385405" y="19333845"/>
                            <a:ext cx="451485" cy="381000"/>
                          </a:xfrm>
                          <a:custGeom>
                            <a:avLst/>
                            <a:gdLst>
                              <a:gd name="connsiteX0" fmla="*/ 0 w 451485"/>
                              <a:gd name="connsiteY0" fmla="*/ 0 h 392430"/>
                              <a:gd name="connsiteX1" fmla="*/ 53340 w 451485"/>
                              <a:gd name="connsiteY1" fmla="*/ 127635 h 392430"/>
                              <a:gd name="connsiteX2" fmla="*/ 220980 w 451485"/>
                              <a:gd name="connsiteY2" fmla="*/ 295275 h 392430"/>
                              <a:gd name="connsiteX3" fmla="*/ 451485 w 451485"/>
                              <a:gd name="connsiteY3" fmla="*/ 392430 h 39243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</a:cxnLst>
                            <a:rect l="l" t="t" r="r" b="b"/>
                            <a:pathLst>
                              <a:path w="451485" h="392430">
                                <a:moveTo>
                                  <a:pt x="0" y="0"/>
                                </a:moveTo>
                                <a:cubicBezTo>
                                  <a:pt x="8255" y="39211"/>
                                  <a:pt x="16510" y="78423"/>
                                  <a:pt x="53340" y="127635"/>
                                </a:cubicBezTo>
                                <a:cubicBezTo>
                                  <a:pt x="90170" y="176847"/>
                                  <a:pt x="154622" y="251142"/>
                                  <a:pt x="220980" y="295275"/>
                                </a:cubicBezTo>
                                <a:cubicBezTo>
                                  <a:pt x="287338" y="339408"/>
                                  <a:pt x="369411" y="365919"/>
                                  <a:pt x="451485" y="392430"/>
                                </a:cubicBezTo>
                              </a:path>
                            </a:pathLst>
                          </a:custGeom>
                          <a:noFill/>
                          <a:ln w="76200">
                            <a:solidFill>
                              <a:srgbClr val="FF0000"/>
                            </a:solidFill>
                            <a:prstDash val="sysDot"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s-ES"/>
                          </a:p>
                        </p:txBody>
                      </p:sp>
                    </p:grpSp>
                    <p:sp>
                      <p:nvSpPr>
                        <p:cNvPr id="161" name="Freeform: Shape 160">
                          <a:extLst>
                            <a:ext uri="{FF2B5EF4-FFF2-40B4-BE49-F238E27FC236}">
                              <a16:creationId xmlns:a16="http://schemas.microsoft.com/office/drawing/2014/main" id="{0094F27E-C161-4842-9682-6FF4E36B7A4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808315" y="19330035"/>
                          <a:ext cx="320040" cy="381000"/>
                        </a:xfrm>
                        <a:custGeom>
                          <a:avLst/>
                          <a:gdLst>
                            <a:gd name="connsiteX0" fmla="*/ 0 w 293370"/>
                            <a:gd name="connsiteY0" fmla="*/ 369570 h 381200"/>
                            <a:gd name="connsiteX1" fmla="*/ 83820 w 293370"/>
                            <a:gd name="connsiteY1" fmla="*/ 335280 h 381200"/>
                            <a:gd name="connsiteX2" fmla="*/ 293370 w 293370"/>
                            <a:gd name="connsiteY2" fmla="*/ 0 h 3812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93370" h="381200">
                              <a:moveTo>
                                <a:pt x="0" y="369570"/>
                              </a:moveTo>
                              <a:cubicBezTo>
                                <a:pt x="17462" y="383222"/>
                                <a:pt x="34925" y="396875"/>
                                <a:pt x="83820" y="335280"/>
                              </a:cubicBezTo>
                              <a:cubicBezTo>
                                <a:pt x="132715" y="273685"/>
                                <a:pt x="213042" y="136842"/>
                                <a:pt x="293370" y="0"/>
                              </a:cubicBezTo>
                            </a:path>
                          </a:pathLst>
                        </a:custGeom>
                        <a:noFill/>
                        <a:ln w="76200">
                          <a:solidFill>
                            <a:srgbClr val="FF0000"/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/>
                        </a:p>
                      </p:txBody>
                    </p:sp>
                    <p:cxnSp>
                      <p:nvCxnSpPr>
                        <p:cNvPr id="163" name="Straight Connector 162">
                          <a:extLst>
                            <a:ext uri="{FF2B5EF4-FFF2-40B4-BE49-F238E27FC236}">
                              <a16:creationId xmlns:a16="http://schemas.microsoft.com/office/drawing/2014/main" id="{BEEDCBCE-1E45-4B9F-BC42-869DD3D5757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1128355" y="19330035"/>
                          <a:ext cx="13335" cy="182880"/>
                        </a:xfrm>
                        <a:prstGeom prst="line">
                          <a:avLst/>
                        </a:prstGeom>
                        <a:ln w="76200">
                          <a:solidFill>
                            <a:srgbClr val="FF0000"/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65" name="Oval 164">
                          <a:extLst>
                            <a:ext uri="{FF2B5EF4-FFF2-40B4-BE49-F238E27FC236}">
                              <a16:creationId xmlns:a16="http://schemas.microsoft.com/office/drawing/2014/main" id="{98692F22-A784-416F-974A-9ABFF1978D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1095970" y="19293837"/>
                          <a:ext cx="64770" cy="80015"/>
                        </a:xfrm>
                        <a:prstGeom prst="ellipse">
                          <a:avLst/>
                        </a:prstGeom>
                        <a:solidFill>
                          <a:srgbClr val="FF0000"/>
                        </a:solidFill>
                        <a:ln>
                          <a:solidFill>
                            <a:srgbClr val="FF0000"/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 dirty="0"/>
                        </a:p>
                      </p:txBody>
                    </p:sp>
                    <p:sp>
                      <p:nvSpPr>
                        <p:cNvPr id="170" name="Freeform: Shape 169">
                          <a:extLst>
                            <a:ext uri="{FF2B5EF4-FFF2-40B4-BE49-F238E27FC236}">
                              <a16:creationId xmlns:a16="http://schemas.microsoft.com/office/drawing/2014/main" id="{B299C190-B539-4F89-8AF6-B35ABD8AB00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1136086" y="19471005"/>
                          <a:ext cx="266589" cy="200193"/>
                        </a:xfrm>
                        <a:custGeom>
                          <a:avLst/>
                          <a:gdLst>
                            <a:gd name="connsiteX0" fmla="*/ 7509 w 266589"/>
                            <a:gd name="connsiteY0" fmla="*/ 0 h 200193"/>
                            <a:gd name="connsiteX1" fmla="*/ 13224 w 266589"/>
                            <a:gd name="connsiteY1" fmla="*/ 59055 h 200193"/>
                            <a:gd name="connsiteX2" fmla="*/ 129429 w 266589"/>
                            <a:gd name="connsiteY2" fmla="*/ 121920 h 200193"/>
                            <a:gd name="connsiteX3" fmla="*/ 161814 w 266589"/>
                            <a:gd name="connsiteY3" fmla="*/ 190500 h 200193"/>
                            <a:gd name="connsiteX4" fmla="*/ 266589 w 266589"/>
                            <a:gd name="connsiteY4" fmla="*/ 198120 h 20019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66589" h="200193">
                              <a:moveTo>
                                <a:pt x="7509" y="0"/>
                              </a:moveTo>
                              <a:cubicBezTo>
                                <a:pt x="206" y="19367"/>
                                <a:pt x="-7096" y="38735"/>
                                <a:pt x="13224" y="59055"/>
                              </a:cubicBezTo>
                              <a:cubicBezTo>
                                <a:pt x="33544" y="79375"/>
                                <a:pt x="104664" y="100013"/>
                                <a:pt x="129429" y="121920"/>
                              </a:cubicBezTo>
                              <a:cubicBezTo>
                                <a:pt x="154194" y="143827"/>
                                <a:pt x="138954" y="177800"/>
                                <a:pt x="161814" y="190500"/>
                              </a:cubicBezTo>
                              <a:cubicBezTo>
                                <a:pt x="184674" y="203200"/>
                                <a:pt x="225631" y="200660"/>
                                <a:pt x="266589" y="198120"/>
                              </a:cubicBezTo>
                            </a:path>
                          </a:pathLst>
                        </a:custGeom>
                        <a:noFill/>
                        <a:ln w="76200">
                          <a:solidFill>
                            <a:srgbClr val="FF0000"/>
                          </a:solidFill>
                          <a:prstDash val="sysDot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s-ES"/>
                        </a:p>
                      </p:txBody>
                    </p:sp>
                  </p:grpSp>
                  <p:cxnSp>
                    <p:nvCxnSpPr>
                      <p:cNvPr id="172" name="Straight Connector 171">
                        <a:extLst>
                          <a:ext uri="{FF2B5EF4-FFF2-40B4-BE49-F238E27FC236}">
                            <a16:creationId xmlns:a16="http://schemas.microsoft.com/office/drawing/2014/main" id="{0E1FF9AB-6D19-44DC-AFD6-BED727DAB3CF}"/>
                          </a:ext>
                        </a:extLst>
                      </p:cNvPr>
                      <p:cNvCxnSpPr>
                        <a:cxnSpLocks/>
                        <a:endCxn id="170" idx="4"/>
                      </p:cNvCxnSpPr>
                      <p:nvPr/>
                    </p:nvCxnSpPr>
                    <p:spPr>
                      <a:xfrm flipH="1" flipV="1">
                        <a:off x="21402675" y="19669125"/>
                        <a:ext cx="588646" cy="2074"/>
                      </a:xfrm>
                      <a:prstGeom prst="line">
                        <a:avLst/>
                      </a:prstGeom>
                      <a:ln w="76200">
                        <a:solidFill>
                          <a:srgbClr val="FF000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76" name="Oval 175">
                        <a:extLst>
                          <a:ext uri="{FF2B5EF4-FFF2-40B4-BE49-F238E27FC236}">
                            <a16:creationId xmlns:a16="http://schemas.microsoft.com/office/drawing/2014/main" id="{3F5C369F-6789-4E2D-8815-A8B7360837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367321" y="19641501"/>
                        <a:ext cx="55245" cy="55247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>
                        <a:solidFill>
                          <a:srgbClr val="FF0000"/>
                        </a:solidFill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s-ES" dirty="0"/>
                      </a:p>
                    </p:txBody>
                  </p:sp>
                </p:grpSp>
                <p:sp>
                  <p:nvSpPr>
                    <p:cNvPr id="178" name="Freeform: Shape 177">
                      <a:extLst>
                        <a:ext uri="{FF2B5EF4-FFF2-40B4-BE49-F238E27FC236}">
                          <a16:creationId xmlns:a16="http://schemas.microsoft.com/office/drawing/2014/main" id="{5B316A71-9556-47B3-A024-296DD8530C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16085" y="19163408"/>
                      <a:ext cx="150495" cy="511432"/>
                    </a:xfrm>
                    <a:custGeom>
                      <a:avLst/>
                      <a:gdLst>
                        <a:gd name="connsiteX0" fmla="*/ 0 w 150495"/>
                        <a:gd name="connsiteY0" fmla="*/ 533400 h 533400"/>
                        <a:gd name="connsiteX1" fmla="*/ 89535 w 150495"/>
                        <a:gd name="connsiteY1" fmla="*/ 337185 h 533400"/>
                        <a:gd name="connsiteX2" fmla="*/ 150495 w 150495"/>
                        <a:gd name="connsiteY2" fmla="*/ 0 h 5334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50495" h="533400">
                          <a:moveTo>
                            <a:pt x="0" y="533400"/>
                          </a:moveTo>
                          <a:cubicBezTo>
                            <a:pt x="32226" y="479742"/>
                            <a:pt x="64452" y="426085"/>
                            <a:pt x="89535" y="337185"/>
                          </a:cubicBezTo>
                          <a:cubicBezTo>
                            <a:pt x="114618" y="248285"/>
                            <a:pt x="132556" y="124142"/>
                            <a:pt x="150495" y="0"/>
                          </a:cubicBezTo>
                        </a:path>
                      </a:pathLst>
                    </a:custGeom>
                    <a:noFill/>
                    <a:ln w="762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2DFCBDB2-A38E-4D02-B6B9-5D96958C02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962324" y="19641501"/>
                      <a:ext cx="89955" cy="55247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dirty="0"/>
                    </a:p>
                  </p:txBody>
                </p:sp>
                <p:sp>
                  <p:nvSpPr>
                    <p:cNvPr id="180" name="Freeform: Shape 179">
                      <a:extLst>
                        <a:ext uri="{FF2B5EF4-FFF2-40B4-BE49-F238E27FC236}">
                          <a16:creationId xmlns:a16="http://schemas.microsoft.com/office/drawing/2014/main" id="{199DA4D3-E61B-4680-853D-AECD8D3CD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166580" y="19141440"/>
                      <a:ext cx="760095" cy="133350"/>
                    </a:xfrm>
                    <a:custGeom>
                      <a:avLst/>
                      <a:gdLst>
                        <a:gd name="connsiteX0" fmla="*/ 0 w 760095"/>
                        <a:gd name="connsiteY0" fmla="*/ 0 h 133350"/>
                        <a:gd name="connsiteX1" fmla="*/ 236220 w 760095"/>
                        <a:gd name="connsiteY1" fmla="*/ 36195 h 133350"/>
                        <a:gd name="connsiteX2" fmla="*/ 325755 w 760095"/>
                        <a:gd name="connsiteY2" fmla="*/ 80010 h 133350"/>
                        <a:gd name="connsiteX3" fmla="*/ 760095 w 760095"/>
                        <a:gd name="connsiteY3" fmla="*/ 133350 h 1333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60095" h="133350">
                          <a:moveTo>
                            <a:pt x="0" y="0"/>
                          </a:moveTo>
                          <a:cubicBezTo>
                            <a:pt x="90963" y="11430"/>
                            <a:pt x="181927" y="22860"/>
                            <a:pt x="236220" y="36195"/>
                          </a:cubicBezTo>
                          <a:cubicBezTo>
                            <a:pt x="290513" y="49530"/>
                            <a:pt x="238443" y="63818"/>
                            <a:pt x="325755" y="80010"/>
                          </a:cubicBezTo>
                          <a:cubicBezTo>
                            <a:pt x="413067" y="96202"/>
                            <a:pt x="586581" y="114776"/>
                            <a:pt x="760095" y="133350"/>
                          </a:cubicBezTo>
                        </a:path>
                      </a:pathLst>
                    </a:custGeom>
                    <a:noFill/>
                    <a:ln w="762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181" name="Oval 180">
                      <a:extLst>
                        <a:ext uri="{FF2B5EF4-FFF2-40B4-BE49-F238E27FC236}">
                          <a16:creationId xmlns:a16="http://schemas.microsoft.com/office/drawing/2014/main" id="{52E07CFB-B658-42AF-91B3-2BF87A959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136101" y="19119532"/>
                      <a:ext cx="55243" cy="57467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dirty="0"/>
                    </a:p>
                  </p:txBody>
                </p:sp>
                <p:sp>
                  <p:nvSpPr>
                    <p:cNvPr id="182" name="Freeform: Shape 181">
                      <a:extLst>
                        <a:ext uri="{FF2B5EF4-FFF2-40B4-BE49-F238E27FC236}">
                          <a16:creationId xmlns:a16="http://schemas.microsoft.com/office/drawing/2014/main" id="{E4F9239B-2ECF-4E21-BFAB-76C2DE6644D6}"/>
                        </a:ext>
                      </a:extLst>
                    </p:cNvPr>
                    <p:cNvSpPr/>
                    <p:nvPr/>
                  </p:nvSpPr>
                  <p:spPr>
                    <a:xfrm rot="21356383">
                      <a:off x="22900482" y="19166174"/>
                      <a:ext cx="352425" cy="134243"/>
                    </a:xfrm>
                    <a:custGeom>
                      <a:avLst/>
                      <a:gdLst>
                        <a:gd name="connsiteX0" fmla="*/ 0 w 352425"/>
                        <a:gd name="connsiteY0" fmla="*/ 93345 h 134243"/>
                        <a:gd name="connsiteX1" fmla="*/ 251460 w 352425"/>
                        <a:gd name="connsiteY1" fmla="*/ 129540 h 134243"/>
                        <a:gd name="connsiteX2" fmla="*/ 352425 w 352425"/>
                        <a:gd name="connsiteY2" fmla="*/ 0 h 1342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352425" h="134243">
                          <a:moveTo>
                            <a:pt x="0" y="93345"/>
                          </a:moveTo>
                          <a:cubicBezTo>
                            <a:pt x="96361" y="119221"/>
                            <a:pt x="192723" y="145097"/>
                            <a:pt x="251460" y="129540"/>
                          </a:cubicBezTo>
                          <a:cubicBezTo>
                            <a:pt x="310197" y="113983"/>
                            <a:pt x="331311" y="56991"/>
                            <a:pt x="352425" y="0"/>
                          </a:cubicBezTo>
                        </a:path>
                      </a:pathLst>
                    </a:custGeom>
                    <a:noFill/>
                    <a:ln w="762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184" name="Freeform: Shape 183">
                      <a:extLst>
                        <a:ext uri="{FF2B5EF4-FFF2-40B4-BE49-F238E27FC236}">
                          <a16:creationId xmlns:a16="http://schemas.microsoft.com/office/drawing/2014/main" id="{A9F12B01-FCD5-44B3-B08C-2DABB5BA67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41000" y="18291810"/>
                      <a:ext cx="445770" cy="876300"/>
                    </a:xfrm>
                    <a:custGeom>
                      <a:avLst/>
                      <a:gdLst>
                        <a:gd name="connsiteX0" fmla="*/ 0 w 445770"/>
                        <a:gd name="connsiteY0" fmla="*/ 876300 h 876300"/>
                        <a:gd name="connsiteX1" fmla="*/ 47625 w 445770"/>
                        <a:gd name="connsiteY1" fmla="*/ 720090 h 876300"/>
                        <a:gd name="connsiteX2" fmla="*/ 53340 w 445770"/>
                        <a:gd name="connsiteY2" fmla="*/ 462915 h 876300"/>
                        <a:gd name="connsiteX3" fmla="*/ 222885 w 445770"/>
                        <a:gd name="connsiteY3" fmla="*/ 220980 h 876300"/>
                        <a:gd name="connsiteX4" fmla="*/ 445770 w 445770"/>
                        <a:gd name="connsiteY4" fmla="*/ 0 h 876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45770" h="876300">
                          <a:moveTo>
                            <a:pt x="0" y="876300"/>
                          </a:moveTo>
                          <a:cubicBezTo>
                            <a:pt x="19367" y="832643"/>
                            <a:pt x="38735" y="788987"/>
                            <a:pt x="47625" y="720090"/>
                          </a:cubicBezTo>
                          <a:cubicBezTo>
                            <a:pt x="56515" y="651193"/>
                            <a:pt x="24130" y="546100"/>
                            <a:pt x="53340" y="462915"/>
                          </a:cubicBezTo>
                          <a:cubicBezTo>
                            <a:pt x="82550" y="379730"/>
                            <a:pt x="157480" y="298132"/>
                            <a:pt x="222885" y="220980"/>
                          </a:cubicBezTo>
                          <a:cubicBezTo>
                            <a:pt x="288290" y="143827"/>
                            <a:pt x="367030" y="71913"/>
                            <a:pt x="445770" y="0"/>
                          </a:cubicBezTo>
                        </a:path>
                      </a:pathLst>
                    </a:custGeom>
                    <a:noFill/>
                    <a:ln w="762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185" name="Freeform: Shape 184">
                      <a:extLst>
                        <a:ext uri="{FF2B5EF4-FFF2-40B4-BE49-F238E27FC236}">
                          <a16:creationId xmlns:a16="http://schemas.microsoft.com/office/drawing/2014/main" id="{E387AECF-F36C-4008-A10B-2CEB69F56E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393018" y="16909278"/>
                      <a:ext cx="435078" cy="1392057"/>
                    </a:xfrm>
                    <a:custGeom>
                      <a:avLst/>
                      <a:gdLst>
                        <a:gd name="connsiteX0" fmla="*/ 276607 w 435078"/>
                        <a:gd name="connsiteY0" fmla="*/ 1392057 h 1392057"/>
                        <a:gd name="connsiteX1" fmla="*/ 320422 w 435078"/>
                        <a:gd name="connsiteY1" fmla="*/ 1331097 h 1392057"/>
                        <a:gd name="connsiteX2" fmla="*/ 358522 w 435078"/>
                        <a:gd name="connsiteY2" fmla="*/ 1077732 h 1392057"/>
                        <a:gd name="connsiteX3" fmla="*/ 434722 w 435078"/>
                        <a:gd name="connsiteY3" fmla="*/ 767217 h 1392057"/>
                        <a:gd name="connsiteX4" fmla="*/ 381382 w 435078"/>
                        <a:gd name="connsiteY4" fmla="*/ 527187 h 1392057"/>
                        <a:gd name="connsiteX5" fmla="*/ 255652 w 435078"/>
                        <a:gd name="connsiteY5" fmla="*/ 289062 h 1392057"/>
                        <a:gd name="connsiteX6" fmla="*/ 21337 w 435078"/>
                        <a:gd name="connsiteY6" fmla="*/ 24267 h 1392057"/>
                        <a:gd name="connsiteX7" fmla="*/ 25147 w 435078"/>
                        <a:gd name="connsiteY7" fmla="*/ 28077 h 1392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35078" h="1392057">
                          <a:moveTo>
                            <a:pt x="276607" y="1392057"/>
                          </a:moveTo>
                          <a:cubicBezTo>
                            <a:pt x="291688" y="1387770"/>
                            <a:pt x="306770" y="1383484"/>
                            <a:pt x="320422" y="1331097"/>
                          </a:cubicBezTo>
                          <a:cubicBezTo>
                            <a:pt x="334075" y="1278709"/>
                            <a:pt x="339472" y="1171712"/>
                            <a:pt x="358522" y="1077732"/>
                          </a:cubicBezTo>
                          <a:cubicBezTo>
                            <a:pt x="377572" y="983752"/>
                            <a:pt x="430912" y="858974"/>
                            <a:pt x="434722" y="767217"/>
                          </a:cubicBezTo>
                          <a:cubicBezTo>
                            <a:pt x="438532" y="675460"/>
                            <a:pt x="411227" y="606879"/>
                            <a:pt x="381382" y="527187"/>
                          </a:cubicBezTo>
                          <a:cubicBezTo>
                            <a:pt x="351537" y="447494"/>
                            <a:pt x="315660" y="372882"/>
                            <a:pt x="255652" y="289062"/>
                          </a:cubicBezTo>
                          <a:cubicBezTo>
                            <a:pt x="195644" y="205242"/>
                            <a:pt x="21337" y="24267"/>
                            <a:pt x="21337" y="24267"/>
                          </a:cubicBezTo>
                          <a:cubicBezTo>
                            <a:pt x="-17080" y="-19230"/>
                            <a:pt x="4033" y="4423"/>
                            <a:pt x="25147" y="28077"/>
                          </a:cubicBezTo>
                        </a:path>
                      </a:pathLst>
                    </a:custGeom>
                    <a:noFill/>
                    <a:ln w="762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187" name="Freeform: Shape 186">
                      <a:extLst>
                        <a:ext uri="{FF2B5EF4-FFF2-40B4-BE49-F238E27FC236}">
                          <a16:creationId xmlns:a16="http://schemas.microsoft.com/office/drawing/2014/main" id="{3A458D79-846D-4D77-9C91-D851579FE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314752" y="15302865"/>
                      <a:ext cx="363860" cy="1602105"/>
                    </a:xfrm>
                    <a:custGeom>
                      <a:avLst/>
                      <a:gdLst>
                        <a:gd name="connsiteX0" fmla="*/ 80553 w 363860"/>
                        <a:gd name="connsiteY0" fmla="*/ 1602105 h 1602105"/>
                        <a:gd name="connsiteX1" fmla="*/ 543 w 363860"/>
                        <a:gd name="connsiteY1" fmla="*/ 1463040 h 1602105"/>
                        <a:gd name="connsiteX2" fmla="*/ 61503 w 363860"/>
                        <a:gd name="connsiteY2" fmla="*/ 1318260 h 1602105"/>
                        <a:gd name="connsiteX3" fmla="*/ 328203 w 363860"/>
                        <a:gd name="connsiteY3" fmla="*/ 1049655 h 1602105"/>
                        <a:gd name="connsiteX4" fmla="*/ 352968 w 363860"/>
                        <a:gd name="connsiteY4" fmla="*/ 853440 h 1602105"/>
                        <a:gd name="connsiteX5" fmla="*/ 252003 w 363860"/>
                        <a:gd name="connsiteY5" fmla="*/ 504825 h 1602105"/>
                        <a:gd name="connsiteX6" fmla="*/ 187233 w 363860"/>
                        <a:gd name="connsiteY6" fmla="*/ 230505 h 1602105"/>
                        <a:gd name="connsiteX7" fmla="*/ 183423 w 363860"/>
                        <a:gd name="connsiteY7" fmla="*/ 0 h 16021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63860" h="1602105">
                          <a:moveTo>
                            <a:pt x="80553" y="1602105"/>
                          </a:moveTo>
                          <a:cubicBezTo>
                            <a:pt x="42135" y="1556226"/>
                            <a:pt x="3718" y="1510347"/>
                            <a:pt x="543" y="1463040"/>
                          </a:cubicBezTo>
                          <a:cubicBezTo>
                            <a:pt x="-2632" y="1415732"/>
                            <a:pt x="6893" y="1387157"/>
                            <a:pt x="61503" y="1318260"/>
                          </a:cubicBezTo>
                          <a:cubicBezTo>
                            <a:pt x="116113" y="1249362"/>
                            <a:pt x="279626" y="1127125"/>
                            <a:pt x="328203" y="1049655"/>
                          </a:cubicBezTo>
                          <a:cubicBezTo>
                            <a:pt x="376781" y="972185"/>
                            <a:pt x="365668" y="944245"/>
                            <a:pt x="352968" y="853440"/>
                          </a:cubicBezTo>
                          <a:cubicBezTo>
                            <a:pt x="340268" y="762635"/>
                            <a:pt x="279625" y="608647"/>
                            <a:pt x="252003" y="504825"/>
                          </a:cubicBezTo>
                          <a:cubicBezTo>
                            <a:pt x="224381" y="401003"/>
                            <a:pt x="198663" y="314642"/>
                            <a:pt x="187233" y="230505"/>
                          </a:cubicBezTo>
                          <a:cubicBezTo>
                            <a:pt x="175803" y="146368"/>
                            <a:pt x="179613" y="73184"/>
                            <a:pt x="183423" y="0"/>
                          </a:cubicBezTo>
                        </a:path>
                      </a:pathLst>
                    </a:custGeom>
                    <a:noFill/>
                    <a:ln w="762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188" name="Freeform: Shape 187">
                      <a:extLst>
                        <a:ext uri="{FF2B5EF4-FFF2-40B4-BE49-F238E27FC236}">
                          <a16:creationId xmlns:a16="http://schemas.microsoft.com/office/drawing/2014/main" id="{B72517D6-EB57-4D98-B717-C3B5885A77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496270" y="15267640"/>
                      <a:ext cx="518160" cy="117140"/>
                    </a:xfrm>
                    <a:custGeom>
                      <a:avLst/>
                      <a:gdLst>
                        <a:gd name="connsiteX0" fmla="*/ 0 w 518160"/>
                        <a:gd name="connsiteY0" fmla="*/ 21890 h 117140"/>
                        <a:gd name="connsiteX1" fmla="*/ 203835 w 518160"/>
                        <a:gd name="connsiteY1" fmla="*/ 6650 h 117140"/>
                        <a:gd name="connsiteX2" fmla="*/ 518160 w 518160"/>
                        <a:gd name="connsiteY2" fmla="*/ 117140 h 117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518160" h="117140">
                          <a:moveTo>
                            <a:pt x="0" y="21890"/>
                          </a:moveTo>
                          <a:cubicBezTo>
                            <a:pt x="58737" y="6332"/>
                            <a:pt x="117475" y="-9225"/>
                            <a:pt x="203835" y="6650"/>
                          </a:cubicBezTo>
                          <a:cubicBezTo>
                            <a:pt x="290195" y="22525"/>
                            <a:pt x="404177" y="69832"/>
                            <a:pt x="518160" y="117140"/>
                          </a:cubicBezTo>
                        </a:path>
                      </a:pathLst>
                    </a:custGeom>
                    <a:noFill/>
                    <a:ln w="762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90" name="Oval 189">
                      <a:extLst>
                        <a:ext uri="{FF2B5EF4-FFF2-40B4-BE49-F238E27FC236}">
                          <a16:creationId xmlns:a16="http://schemas.microsoft.com/office/drawing/2014/main" id="{47634B0C-B041-4209-B6B1-2FC0E01BD8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468648" y="15256519"/>
                      <a:ext cx="55243" cy="57467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dirty="0"/>
                    </a:p>
                  </p:txBody>
                </p:sp>
                <p:sp>
                  <p:nvSpPr>
                    <p:cNvPr id="191" name="Freeform: Shape 190">
                      <a:extLst>
                        <a:ext uri="{FF2B5EF4-FFF2-40B4-BE49-F238E27FC236}">
                          <a16:creationId xmlns:a16="http://schemas.microsoft.com/office/drawing/2014/main" id="{F5C68D94-A0AA-40CC-B8DA-397192DDA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022050" y="14860905"/>
                      <a:ext cx="918210" cy="520065"/>
                    </a:xfrm>
                    <a:custGeom>
                      <a:avLst/>
                      <a:gdLst>
                        <a:gd name="connsiteX0" fmla="*/ 0 w 918210"/>
                        <a:gd name="connsiteY0" fmla="*/ 520065 h 520065"/>
                        <a:gd name="connsiteX1" fmla="*/ 83820 w 918210"/>
                        <a:gd name="connsiteY1" fmla="*/ 272415 h 520065"/>
                        <a:gd name="connsiteX2" fmla="*/ 209550 w 918210"/>
                        <a:gd name="connsiteY2" fmla="*/ 100965 h 520065"/>
                        <a:gd name="connsiteX3" fmla="*/ 422910 w 918210"/>
                        <a:gd name="connsiteY3" fmla="*/ 22860 h 520065"/>
                        <a:gd name="connsiteX4" fmla="*/ 918210 w 918210"/>
                        <a:gd name="connsiteY4" fmla="*/ 0 h 5200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18210" h="520065">
                          <a:moveTo>
                            <a:pt x="0" y="520065"/>
                          </a:moveTo>
                          <a:cubicBezTo>
                            <a:pt x="24447" y="431165"/>
                            <a:pt x="48895" y="342265"/>
                            <a:pt x="83820" y="272415"/>
                          </a:cubicBezTo>
                          <a:cubicBezTo>
                            <a:pt x="118745" y="202565"/>
                            <a:pt x="153035" y="142557"/>
                            <a:pt x="209550" y="100965"/>
                          </a:cubicBezTo>
                          <a:cubicBezTo>
                            <a:pt x="266065" y="59373"/>
                            <a:pt x="304800" y="39687"/>
                            <a:pt x="422910" y="22860"/>
                          </a:cubicBezTo>
                          <a:cubicBezTo>
                            <a:pt x="541020" y="6032"/>
                            <a:pt x="729615" y="3016"/>
                            <a:pt x="918210" y="0"/>
                          </a:cubicBezTo>
                        </a:path>
                      </a:pathLst>
                    </a:custGeom>
                    <a:noFill/>
                    <a:ln w="762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92" name="Oval 191">
                      <a:extLst>
                        <a:ext uri="{FF2B5EF4-FFF2-40B4-BE49-F238E27FC236}">
                          <a16:creationId xmlns:a16="http://schemas.microsoft.com/office/drawing/2014/main" id="{75FAE692-36B1-4B52-988B-26B15D0445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994428" y="15363357"/>
                      <a:ext cx="55243" cy="57467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dirty="0"/>
                    </a:p>
                  </p:txBody>
                </p:sp>
                <p:sp>
                  <p:nvSpPr>
                    <p:cNvPr id="193" name="Freeform: Shape 192">
                      <a:extLst>
                        <a:ext uri="{FF2B5EF4-FFF2-40B4-BE49-F238E27FC236}">
                          <a16:creationId xmlns:a16="http://schemas.microsoft.com/office/drawing/2014/main" id="{12D08B66-A6F8-4D00-AA49-A924F8F5A4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938230" y="14127480"/>
                      <a:ext cx="1044434" cy="727710"/>
                    </a:xfrm>
                    <a:custGeom>
                      <a:avLst/>
                      <a:gdLst>
                        <a:gd name="connsiteX0" fmla="*/ 1021080 w 1044434"/>
                        <a:gd name="connsiteY0" fmla="*/ 727710 h 727710"/>
                        <a:gd name="connsiteX1" fmla="*/ 1034415 w 1044434"/>
                        <a:gd name="connsiteY1" fmla="*/ 430530 h 727710"/>
                        <a:gd name="connsiteX2" fmla="*/ 891540 w 1044434"/>
                        <a:gd name="connsiteY2" fmla="*/ 192405 h 727710"/>
                        <a:gd name="connsiteX3" fmla="*/ 708660 w 1044434"/>
                        <a:gd name="connsiteY3" fmla="*/ 30480 h 727710"/>
                        <a:gd name="connsiteX4" fmla="*/ 361950 w 1044434"/>
                        <a:gd name="connsiteY4" fmla="*/ 24765 h 727710"/>
                        <a:gd name="connsiteX5" fmla="*/ 161925 w 1044434"/>
                        <a:gd name="connsiteY5" fmla="*/ 95250 h 727710"/>
                        <a:gd name="connsiteX6" fmla="*/ 0 w 1044434"/>
                        <a:gd name="connsiteY6" fmla="*/ 0 h 7277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044434" h="727710">
                          <a:moveTo>
                            <a:pt x="1021080" y="727710"/>
                          </a:moveTo>
                          <a:cubicBezTo>
                            <a:pt x="1038542" y="623728"/>
                            <a:pt x="1056005" y="519747"/>
                            <a:pt x="1034415" y="430530"/>
                          </a:cubicBezTo>
                          <a:cubicBezTo>
                            <a:pt x="1012825" y="341312"/>
                            <a:pt x="945832" y="259080"/>
                            <a:pt x="891540" y="192405"/>
                          </a:cubicBezTo>
                          <a:cubicBezTo>
                            <a:pt x="837247" y="125730"/>
                            <a:pt x="796925" y="58420"/>
                            <a:pt x="708660" y="30480"/>
                          </a:cubicBezTo>
                          <a:cubicBezTo>
                            <a:pt x="620395" y="2540"/>
                            <a:pt x="453073" y="13970"/>
                            <a:pt x="361950" y="24765"/>
                          </a:cubicBezTo>
                          <a:cubicBezTo>
                            <a:pt x="270827" y="35560"/>
                            <a:pt x="222250" y="99377"/>
                            <a:pt x="161925" y="95250"/>
                          </a:cubicBezTo>
                          <a:cubicBezTo>
                            <a:pt x="101600" y="91123"/>
                            <a:pt x="50800" y="45561"/>
                            <a:pt x="0" y="0"/>
                          </a:cubicBezTo>
                        </a:path>
                      </a:pathLst>
                    </a:custGeom>
                    <a:noFill/>
                    <a:ln w="762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194" name="Oval 193">
                      <a:extLst>
                        <a:ext uri="{FF2B5EF4-FFF2-40B4-BE49-F238E27FC236}">
                          <a16:creationId xmlns:a16="http://schemas.microsoft.com/office/drawing/2014/main" id="{63448665-AF73-4661-BD54-2DA3B987EB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27421" y="14834100"/>
                      <a:ext cx="55243" cy="57467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dirty="0"/>
                    </a:p>
                  </p:txBody>
                </p:sp>
                <p:sp>
                  <p:nvSpPr>
                    <p:cNvPr id="195" name="Freeform: Shape 194">
                      <a:extLst>
                        <a:ext uri="{FF2B5EF4-FFF2-40B4-BE49-F238E27FC236}">
                          <a16:creationId xmlns:a16="http://schemas.microsoft.com/office/drawing/2014/main" id="{15C69AF6-F799-44BE-A9C8-F1CBE6A56C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926800" y="13001625"/>
                      <a:ext cx="407670" cy="1112520"/>
                    </a:xfrm>
                    <a:custGeom>
                      <a:avLst/>
                      <a:gdLst>
                        <a:gd name="connsiteX0" fmla="*/ 0 w 407670"/>
                        <a:gd name="connsiteY0" fmla="*/ 1112520 h 1112520"/>
                        <a:gd name="connsiteX1" fmla="*/ 177165 w 407670"/>
                        <a:gd name="connsiteY1" fmla="*/ 1062990 h 1112520"/>
                        <a:gd name="connsiteX2" fmla="*/ 207645 w 407670"/>
                        <a:gd name="connsiteY2" fmla="*/ 904875 h 1112520"/>
                        <a:gd name="connsiteX3" fmla="*/ 217170 w 407670"/>
                        <a:gd name="connsiteY3" fmla="*/ 636270 h 1112520"/>
                        <a:gd name="connsiteX4" fmla="*/ 323850 w 407670"/>
                        <a:gd name="connsiteY4" fmla="*/ 518160 h 1112520"/>
                        <a:gd name="connsiteX5" fmla="*/ 407670 w 407670"/>
                        <a:gd name="connsiteY5" fmla="*/ 409575 h 1112520"/>
                        <a:gd name="connsiteX6" fmla="*/ 323850 w 407670"/>
                        <a:gd name="connsiteY6" fmla="*/ 211455 h 1112520"/>
                        <a:gd name="connsiteX7" fmla="*/ 232410 w 407670"/>
                        <a:gd name="connsiteY7" fmla="*/ 0 h 11125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07670" h="1112520">
                          <a:moveTo>
                            <a:pt x="0" y="1112520"/>
                          </a:moveTo>
                          <a:cubicBezTo>
                            <a:pt x="71279" y="1105058"/>
                            <a:pt x="142558" y="1097597"/>
                            <a:pt x="177165" y="1062990"/>
                          </a:cubicBezTo>
                          <a:cubicBezTo>
                            <a:pt x="211772" y="1028383"/>
                            <a:pt x="200978" y="975995"/>
                            <a:pt x="207645" y="904875"/>
                          </a:cubicBezTo>
                          <a:cubicBezTo>
                            <a:pt x="214312" y="833755"/>
                            <a:pt x="197803" y="700722"/>
                            <a:pt x="217170" y="636270"/>
                          </a:cubicBezTo>
                          <a:cubicBezTo>
                            <a:pt x="236537" y="571818"/>
                            <a:pt x="292100" y="555942"/>
                            <a:pt x="323850" y="518160"/>
                          </a:cubicBezTo>
                          <a:cubicBezTo>
                            <a:pt x="355600" y="480377"/>
                            <a:pt x="407670" y="460692"/>
                            <a:pt x="407670" y="409575"/>
                          </a:cubicBezTo>
                          <a:cubicBezTo>
                            <a:pt x="407670" y="358458"/>
                            <a:pt x="353060" y="279717"/>
                            <a:pt x="323850" y="211455"/>
                          </a:cubicBezTo>
                          <a:cubicBezTo>
                            <a:pt x="294640" y="143193"/>
                            <a:pt x="263525" y="71596"/>
                            <a:pt x="232410" y="0"/>
                          </a:cubicBezTo>
                        </a:path>
                      </a:pathLst>
                    </a:custGeom>
                    <a:noFill/>
                    <a:ln w="762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sp>
                  <p:nvSpPr>
                    <p:cNvPr id="196" name="Oval 195">
                      <a:extLst>
                        <a:ext uri="{FF2B5EF4-FFF2-40B4-BE49-F238E27FC236}">
                          <a16:creationId xmlns:a16="http://schemas.microsoft.com/office/drawing/2014/main" id="{C5039CA9-6D08-445E-9260-85BBF8A629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907274" y="14078785"/>
                      <a:ext cx="61912" cy="73461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dirty="0"/>
                    </a:p>
                  </p:txBody>
                </p:sp>
                <p:cxnSp>
                  <p:nvCxnSpPr>
                    <p:cNvPr id="198" name="Straight Connector 197">
                      <a:extLst>
                        <a:ext uri="{FF2B5EF4-FFF2-40B4-BE49-F238E27FC236}">
                          <a16:creationId xmlns:a16="http://schemas.microsoft.com/office/drawing/2014/main" id="{CBC107C3-49A8-45F9-9F8F-50BF13D1FB31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3994428" y="13001625"/>
                      <a:ext cx="153352" cy="68580"/>
                    </a:xfrm>
                    <a:prstGeom prst="line">
                      <a:avLst/>
                    </a:prstGeom>
                    <a:ln w="762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0" name="Straight Connector 199">
                      <a:extLst>
                        <a:ext uri="{FF2B5EF4-FFF2-40B4-BE49-F238E27FC236}">
                          <a16:creationId xmlns:a16="http://schemas.microsoft.com/office/drawing/2014/main" id="{1FDAA2AE-A7CA-48B2-9153-5B21E92DA3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23907847" y="12902202"/>
                      <a:ext cx="132825" cy="179124"/>
                    </a:xfrm>
                    <a:prstGeom prst="line">
                      <a:avLst/>
                    </a:prstGeom>
                    <a:ln w="762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E11A01B5-5695-4104-BC5E-53FE77FCFD4C}"/>
                  </a:ext>
                </a:extLst>
              </p:cNvPr>
              <p:cNvGrpSpPr/>
              <p:nvPr/>
            </p:nvGrpSpPr>
            <p:grpSpPr>
              <a:xfrm>
                <a:off x="24609843" y="14795597"/>
                <a:ext cx="4194104" cy="6138825"/>
                <a:chOff x="24627455" y="14662718"/>
                <a:chExt cx="4194104" cy="6138825"/>
              </a:xfrm>
            </p:grpSpPr>
            <p:sp>
              <p:nvSpPr>
                <p:cNvPr id="252" name="Rectangle: Rounded Corners 251">
                  <a:extLst>
                    <a:ext uri="{FF2B5EF4-FFF2-40B4-BE49-F238E27FC236}">
                      <a16:creationId xmlns:a16="http://schemas.microsoft.com/office/drawing/2014/main" id="{7BB4A5D6-0AD5-445D-ADC8-F49447833951}"/>
                    </a:ext>
                  </a:extLst>
                </p:cNvPr>
                <p:cNvSpPr/>
                <p:nvPr/>
              </p:nvSpPr>
              <p:spPr>
                <a:xfrm>
                  <a:off x="25446940" y="14662718"/>
                  <a:ext cx="2572040" cy="82265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grpSp>
              <p:nvGrpSpPr>
                <p:cNvPr id="269" name="Group 268">
                  <a:extLst>
                    <a:ext uri="{FF2B5EF4-FFF2-40B4-BE49-F238E27FC236}">
                      <a16:creationId xmlns:a16="http://schemas.microsoft.com/office/drawing/2014/main" id="{3CF02DA7-1911-404B-8922-513FFAC179DE}"/>
                    </a:ext>
                  </a:extLst>
                </p:cNvPr>
                <p:cNvGrpSpPr/>
                <p:nvPr/>
              </p:nvGrpSpPr>
              <p:grpSpPr>
                <a:xfrm>
                  <a:off x="24627455" y="14751605"/>
                  <a:ext cx="4194104" cy="6049938"/>
                  <a:chOff x="24627455" y="14751605"/>
                  <a:chExt cx="4194104" cy="6049938"/>
                </a:xfrm>
              </p:grpSpPr>
              <p:sp>
                <p:nvSpPr>
                  <p:cNvPr id="231" name="Rectangle: Rounded Corners 230">
                    <a:extLst>
                      <a:ext uri="{FF2B5EF4-FFF2-40B4-BE49-F238E27FC236}">
                        <a16:creationId xmlns:a16="http://schemas.microsoft.com/office/drawing/2014/main" id="{A23A7D15-5E3A-453C-92DA-B28A53635477}"/>
                      </a:ext>
                    </a:extLst>
                  </p:cNvPr>
                  <p:cNvSpPr/>
                  <p:nvPr/>
                </p:nvSpPr>
                <p:spPr>
                  <a:xfrm>
                    <a:off x="24627455" y="15256519"/>
                    <a:ext cx="4194104" cy="554502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253" name="TextBox 252">
                    <a:extLst>
                      <a:ext uri="{FF2B5EF4-FFF2-40B4-BE49-F238E27FC236}">
                        <a16:creationId xmlns:a16="http://schemas.microsoft.com/office/drawing/2014/main" id="{C88D0A7A-1E51-477E-B619-49239D627FF8}"/>
                      </a:ext>
                    </a:extLst>
                  </p:cNvPr>
                  <p:cNvSpPr txBox="1"/>
                  <p:nvPr/>
                </p:nvSpPr>
                <p:spPr>
                  <a:xfrm>
                    <a:off x="25532048" y="14751605"/>
                    <a:ext cx="24018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s-ES" b="1" dirty="0"/>
                      <a:t>Buses en ruta</a:t>
                    </a:r>
                  </a:p>
                </p:txBody>
              </p:sp>
              <p:grpSp>
                <p:nvGrpSpPr>
                  <p:cNvPr id="268" name="Group 267">
                    <a:extLst>
                      <a:ext uri="{FF2B5EF4-FFF2-40B4-BE49-F238E27FC236}">
                        <a16:creationId xmlns:a16="http://schemas.microsoft.com/office/drawing/2014/main" id="{E459E0C8-FCF5-4163-A8BA-90271822D73A}"/>
                      </a:ext>
                    </a:extLst>
                  </p:cNvPr>
                  <p:cNvGrpSpPr/>
                  <p:nvPr/>
                </p:nvGrpSpPr>
                <p:grpSpPr>
                  <a:xfrm>
                    <a:off x="25993750" y="15485369"/>
                    <a:ext cx="1617884" cy="5094131"/>
                    <a:chOff x="25925060" y="15579987"/>
                    <a:chExt cx="1617884" cy="5094131"/>
                  </a:xfrm>
                </p:grpSpPr>
                <p:pic>
                  <p:nvPicPr>
                    <p:cNvPr id="233" name="Picture 232">
                      <a:extLst>
                        <a:ext uri="{FF2B5EF4-FFF2-40B4-BE49-F238E27FC236}">
                          <a16:creationId xmlns:a16="http://schemas.microsoft.com/office/drawing/2014/main" id="{69EBA507-DFFD-45BC-97BC-9143EEA098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925612" y="15579987"/>
                      <a:ext cx="428798" cy="42879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5" name="Picture 234">
                      <a:extLst>
                        <a:ext uri="{FF2B5EF4-FFF2-40B4-BE49-F238E27FC236}">
                          <a16:creationId xmlns:a16="http://schemas.microsoft.com/office/drawing/2014/main" id="{5A760188-D964-42B3-A99E-0728808AD08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925612" y="16097607"/>
                      <a:ext cx="428798" cy="42879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7" name="Picture 236">
                      <a:extLst>
                        <a:ext uri="{FF2B5EF4-FFF2-40B4-BE49-F238E27FC236}">
                          <a16:creationId xmlns:a16="http://schemas.microsoft.com/office/drawing/2014/main" id="{423AD622-C9EE-4943-9BB2-272F26A5908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925612" y="16617883"/>
                      <a:ext cx="428798" cy="42879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9" name="Picture 238">
                      <a:extLst>
                        <a:ext uri="{FF2B5EF4-FFF2-40B4-BE49-F238E27FC236}">
                          <a16:creationId xmlns:a16="http://schemas.microsoft.com/office/drawing/2014/main" id="{5B5EDFFD-339B-477E-846E-5FA03952A2A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925612" y="17135064"/>
                      <a:ext cx="428798" cy="42879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1" name="Picture 240">
                      <a:extLst>
                        <a:ext uri="{FF2B5EF4-FFF2-40B4-BE49-F238E27FC236}">
                          <a16:creationId xmlns:a16="http://schemas.microsoft.com/office/drawing/2014/main" id="{942BFBCF-EB43-47E2-921A-1CEFF88092D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925612" y="17660463"/>
                      <a:ext cx="428798" cy="42879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3" name="Picture 242">
                      <a:extLst>
                        <a:ext uri="{FF2B5EF4-FFF2-40B4-BE49-F238E27FC236}">
                          <a16:creationId xmlns:a16="http://schemas.microsoft.com/office/drawing/2014/main" id="{F5694C8F-A4FC-4F0F-B4B0-0087DEE4EB4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925432" y="18174234"/>
                      <a:ext cx="428798" cy="42879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5" name="Picture 244">
                      <a:extLst>
                        <a:ext uri="{FF2B5EF4-FFF2-40B4-BE49-F238E27FC236}">
                          <a16:creationId xmlns:a16="http://schemas.microsoft.com/office/drawing/2014/main" id="{ADEE1A45-0F6B-4DBC-B03D-03E26C06653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925432" y="18698338"/>
                      <a:ext cx="428798" cy="42879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7" name="Picture 246">
                      <a:extLst>
                        <a:ext uri="{FF2B5EF4-FFF2-40B4-BE49-F238E27FC236}">
                          <a16:creationId xmlns:a16="http://schemas.microsoft.com/office/drawing/2014/main" id="{FA765D4F-018E-4DCA-A6E1-270B4DE9CA4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925432" y="19211691"/>
                      <a:ext cx="428798" cy="42879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9" name="Picture 248">
                      <a:extLst>
                        <a:ext uri="{FF2B5EF4-FFF2-40B4-BE49-F238E27FC236}">
                          <a16:creationId xmlns:a16="http://schemas.microsoft.com/office/drawing/2014/main" id="{0404655E-603B-4ABC-85E8-CAA92F03D88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925060" y="19725044"/>
                      <a:ext cx="428798" cy="42879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1" name="Picture 250">
                      <a:extLst>
                        <a:ext uri="{FF2B5EF4-FFF2-40B4-BE49-F238E27FC236}">
                          <a16:creationId xmlns:a16="http://schemas.microsoft.com/office/drawing/2014/main" id="{BF209368-9AAC-4071-9A9F-4BD124F5FFC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925060" y="20245320"/>
                      <a:ext cx="428798" cy="42879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54" name="TextBox 253">
                      <a:extLst>
                        <a:ext uri="{FF2B5EF4-FFF2-40B4-BE49-F238E27FC236}">
                          <a16:creationId xmlns:a16="http://schemas.microsoft.com/office/drawing/2014/main" id="{D8E1CDE9-1BAD-4FE5-8E44-A2F6348A0F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496345" y="15636966"/>
                      <a:ext cx="104607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dirty="0"/>
                        <a:t>Bus # 1</a:t>
                      </a:r>
                    </a:p>
                  </p:txBody>
                </p:sp>
                <p:sp>
                  <p:nvSpPr>
                    <p:cNvPr id="255" name="TextBox 254">
                      <a:extLst>
                        <a:ext uri="{FF2B5EF4-FFF2-40B4-BE49-F238E27FC236}">
                          <a16:creationId xmlns:a16="http://schemas.microsoft.com/office/drawing/2014/main" id="{6CE9F745-A1D8-4BB9-BBB6-AF20D952925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486091" y="16164955"/>
                      <a:ext cx="104607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dirty="0"/>
                        <a:t>Bus # 2</a:t>
                      </a:r>
                    </a:p>
                  </p:txBody>
                </p:sp>
                <p:sp>
                  <p:nvSpPr>
                    <p:cNvPr id="256" name="TextBox 255">
                      <a:extLst>
                        <a:ext uri="{FF2B5EF4-FFF2-40B4-BE49-F238E27FC236}">
                          <a16:creationId xmlns:a16="http://schemas.microsoft.com/office/drawing/2014/main" id="{92047376-003B-44D1-9929-F3B29ED2E5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486091" y="16692944"/>
                      <a:ext cx="104607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dirty="0"/>
                        <a:t>Bus # 3</a:t>
                      </a:r>
                    </a:p>
                  </p:txBody>
                </p:sp>
                <p:sp>
                  <p:nvSpPr>
                    <p:cNvPr id="257" name="TextBox 256">
                      <a:extLst>
                        <a:ext uri="{FF2B5EF4-FFF2-40B4-BE49-F238E27FC236}">
                          <a16:creationId xmlns:a16="http://schemas.microsoft.com/office/drawing/2014/main" id="{96E9AC1F-FA78-407A-9D24-E580DA6A8E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486091" y="17192043"/>
                      <a:ext cx="104607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dirty="0"/>
                        <a:t>Bus # 4</a:t>
                      </a:r>
                    </a:p>
                  </p:txBody>
                </p:sp>
                <p:sp>
                  <p:nvSpPr>
                    <p:cNvPr id="258" name="TextBox 257">
                      <a:extLst>
                        <a:ext uri="{FF2B5EF4-FFF2-40B4-BE49-F238E27FC236}">
                          <a16:creationId xmlns:a16="http://schemas.microsoft.com/office/drawing/2014/main" id="{D461291F-73C8-4F1A-9496-CFE66E3E6B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493818" y="17707936"/>
                      <a:ext cx="104607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dirty="0"/>
                        <a:t>Bus # 5</a:t>
                      </a:r>
                    </a:p>
                  </p:txBody>
                </p:sp>
                <p:sp>
                  <p:nvSpPr>
                    <p:cNvPr id="259" name="TextBox 258">
                      <a:extLst>
                        <a:ext uri="{FF2B5EF4-FFF2-40B4-BE49-F238E27FC236}">
                          <a16:creationId xmlns:a16="http://schemas.microsoft.com/office/drawing/2014/main" id="{9D0FCDB2-B354-49D3-90DF-20DCC6B837D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493818" y="18235925"/>
                      <a:ext cx="104607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dirty="0"/>
                        <a:t>Bus # 6</a:t>
                      </a:r>
                    </a:p>
                  </p:txBody>
                </p:sp>
                <p:sp>
                  <p:nvSpPr>
                    <p:cNvPr id="260" name="TextBox 259">
                      <a:extLst>
                        <a:ext uri="{FF2B5EF4-FFF2-40B4-BE49-F238E27FC236}">
                          <a16:creationId xmlns:a16="http://schemas.microsoft.com/office/drawing/2014/main" id="{0E95215C-BAC0-4151-AEC4-26D8D58FBF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493818" y="18763914"/>
                      <a:ext cx="104607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dirty="0"/>
                        <a:t>Bus # 7</a:t>
                      </a:r>
                    </a:p>
                  </p:txBody>
                </p:sp>
                <p:sp>
                  <p:nvSpPr>
                    <p:cNvPr id="261" name="TextBox 260">
                      <a:extLst>
                        <a:ext uri="{FF2B5EF4-FFF2-40B4-BE49-F238E27FC236}">
                          <a16:creationId xmlns:a16="http://schemas.microsoft.com/office/drawing/2014/main" id="{3392C67A-6222-4A8B-B7C2-DE2B26A069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493818" y="19263013"/>
                      <a:ext cx="104607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dirty="0"/>
                        <a:t>Bus # 8</a:t>
                      </a:r>
                    </a:p>
                  </p:txBody>
                </p:sp>
                <p:sp>
                  <p:nvSpPr>
                    <p:cNvPr id="266" name="TextBox 265">
                      <a:extLst>
                        <a:ext uri="{FF2B5EF4-FFF2-40B4-BE49-F238E27FC236}">
                          <a16:creationId xmlns:a16="http://schemas.microsoft.com/office/drawing/2014/main" id="{3055B076-BE44-4E00-A0B9-88C8CA0C6C4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496874" y="19767881"/>
                      <a:ext cx="104607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dirty="0"/>
                        <a:t>Bus # 9</a:t>
                      </a:r>
                    </a:p>
                  </p:txBody>
                </p:sp>
                <p:sp>
                  <p:nvSpPr>
                    <p:cNvPr id="267" name="TextBox 266">
                      <a:extLst>
                        <a:ext uri="{FF2B5EF4-FFF2-40B4-BE49-F238E27FC236}">
                          <a16:creationId xmlns:a16="http://schemas.microsoft.com/office/drawing/2014/main" id="{442681D2-B671-4050-9E17-A0A37BD2A3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496874" y="20266980"/>
                      <a:ext cx="104607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dirty="0"/>
                        <a:t>Bus # 10</a:t>
                      </a:r>
                    </a:p>
                  </p:txBody>
                </p:sp>
              </p:grpSp>
            </p:grpSp>
          </p:grpSp>
        </p:grp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628319E-C5F2-45E2-9F67-F098065F84E2}"/>
                </a:ext>
              </a:extLst>
            </p:cNvPr>
            <p:cNvSpPr/>
            <p:nvPr/>
          </p:nvSpPr>
          <p:spPr>
            <a:xfrm>
              <a:off x="8728266" y="19248796"/>
              <a:ext cx="3921280" cy="16310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95393E42-8D90-44E3-B33C-1F88CC454E4C}"/>
                </a:ext>
              </a:extLst>
            </p:cNvPr>
            <p:cNvSpPr/>
            <p:nvPr/>
          </p:nvSpPr>
          <p:spPr>
            <a:xfrm>
              <a:off x="8940700" y="19420421"/>
              <a:ext cx="3543345" cy="129195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BDCE095-7748-4E3E-AFC3-C82B86D0606C}"/>
                </a:ext>
              </a:extLst>
            </p:cNvPr>
            <p:cNvSpPr txBox="1"/>
            <p:nvPr/>
          </p:nvSpPr>
          <p:spPr>
            <a:xfrm>
              <a:off x="9031219" y="18744507"/>
              <a:ext cx="3412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/>
                <a:t>RELOJ DE RUTA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3842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1264</TotalTime>
  <Words>36</Words>
  <Application>Microsoft Office PowerPoint</Application>
  <PresentationFormat>Custom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 Agustín Arguedas  Dávila</dc:creator>
  <cp:lastModifiedBy>Carlos Agustín Arguedas  Dávila</cp:lastModifiedBy>
  <cp:revision>6</cp:revision>
  <dcterms:created xsi:type="dcterms:W3CDTF">2021-08-06T05:10:35Z</dcterms:created>
  <dcterms:modified xsi:type="dcterms:W3CDTF">2021-08-14T15:51:40Z</dcterms:modified>
</cp:coreProperties>
</file>